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200638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6189" userDrawn="1">
          <p15:clr>
            <a:srgbClr val="A4A3A4"/>
          </p15:clr>
        </p15:guide>
        <p15:guide id="2" pos="46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3120" y="108"/>
      </p:cViewPr>
      <p:guideLst>
        <p:guide orient="horz" pos="6189"/>
        <p:guide pos="464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30970" y="13392199"/>
            <a:ext cx="275509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861940" y="24192358"/>
            <a:ext cx="226890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20645" y="9936148"/>
            <a:ext cx="14099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92660" y="9936148"/>
            <a:ext cx="14099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0"/>
            <a:ext cx="32407477" cy="40127744"/>
          </a:xfrm>
          <a:custGeom>
            <a:avLst/>
            <a:gdLst/>
            <a:ahLst/>
            <a:cxnLst/>
            <a:rect l="l" t="t" r="r" b="b"/>
            <a:pathLst>
              <a:path w="15078710" h="18674080">
                <a:moveTo>
                  <a:pt x="0" y="18673496"/>
                </a:moveTo>
                <a:lnTo>
                  <a:pt x="15078095" y="18673496"/>
                </a:lnTo>
                <a:lnTo>
                  <a:pt x="15078095" y="0"/>
                </a:lnTo>
                <a:lnTo>
                  <a:pt x="0" y="0"/>
                </a:lnTo>
                <a:lnTo>
                  <a:pt x="0" y="18673496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0126438"/>
            <a:ext cx="32407477" cy="3074259"/>
          </a:xfrm>
          <a:custGeom>
            <a:avLst/>
            <a:gdLst/>
            <a:ahLst/>
            <a:cxnLst/>
            <a:rect l="l" t="t" r="r" b="b"/>
            <a:pathLst>
              <a:path w="15078710" h="1430655">
                <a:moveTo>
                  <a:pt x="15078095" y="0"/>
                </a:moveTo>
                <a:lnTo>
                  <a:pt x="0" y="0"/>
                </a:lnTo>
                <a:lnTo>
                  <a:pt x="0" y="1430627"/>
                </a:lnTo>
                <a:lnTo>
                  <a:pt x="15078095" y="1430627"/>
                </a:lnTo>
                <a:lnTo>
                  <a:pt x="15078095" y="0"/>
                </a:lnTo>
                <a:close/>
              </a:path>
            </a:pathLst>
          </a:custGeom>
          <a:solidFill>
            <a:srgbClr val="C2C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7170524" y="28110771"/>
            <a:ext cx="15236127" cy="12015945"/>
          </a:xfrm>
          <a:custGeom>
            <a:avLst/>
            <a:gdLst/>
            <a:ahLst/>
            <a:cxnLst/>
            <a:rect l="l" t="t" r="r" b="b"/>
            <a:pathLst>
              <a:path w="7089140" h="5591809">
                <a:moveTo>
                  <a:pt x="7088908" y="0"/>
                </a:moveTo>
                <a:lnTo>
                  <a:pt x="0" y="5558051"/>
                </a:lnTo>
                <a:lnTo>
                  <a:pt x="26367" y="5591681"/>
                </a:lnTo>
                <a:lnTo>
                  <a:pt x="1025782" y="5591681"/>
                </a:lnTo>
                <a:lnTo>
                  <a:pt x="1046887" y="5549381"/>
                </a:lnTo>
                <a:lnTo>
                  <a:pt x="1070663" y="5503736"/>
                </a:lnTo>
                <a:lnTo>
                  <a:pt x="1094849" y="5459191"/>
                </a:lnTo>
                <a:lnTo>
                  <a:pt x="1119735" y="5415170"/>
                </a:lnTo>
                <a:lnTo>
                  <a:pt x="1145319" y="5371677"/>
                </a:lnTo>
                <a:lnTo>
                  <a:pt x="1171597" y="5328716"/>
                </a:lnTo>
                <a:lnTo>
                  <a:pt x="1198567" y="5286291"/>
                </a:lnTo>
                <a:lnTo>
                  <a:pt x="1226223" y="5244406"/>
                </a:lnTo>
                <a:lnTo>
                  <a:pt x="1254564" y="5203066"/>
                </a:lnTo>
                <a:lnTo>
                  <a:pt x="1283585" y="5162275"/>
                </a:lnTo>
                <a:lnTo>
                  <a:pt x="1313284" y="5122035"/>
                </a:lnTo>
                <a:lnTo>
                  <a:pt x="1343658" y="5082353"/>
                </a:lnTo>
                <a:lnTo>
                  <a:pt x="1374701" y="5043230"/>
                </a:lnTo>
                <a:lnTo>
                  <a:pt x="1406413" y="5004673"/>
                </a:lnTo>
                <a:lnTo>
                  <a:pt x="1438788" y="4966684"/>
                </a:lnTo>
                <a:lnTo>
                  <a:pt x="1471824" y="4929269"/>
                </a:lnTo>
                <a:lnTo>
                  <a:pt x="1505517" y="4892430"/>
                </a:lnTo>
                <a:lnTo>
                  <a:pt x="1539865" y="4856172"/>
                </a:lnTo>
                <a:lnTo>
                  <a:pt x="1574863" y="4820499"/>
                </a:lnTo>
                <a:lnTo>
                  <a:pt x="1610508" y="4785416"/>
                </a:lnTo>
                <a:lnTo>
                  <a:pt x="1646797" y="4750925"/>
                </a:lnTo>
                <a:lnTo>
                  <a:pt x="1683727" y="4717033"/>
                </a:lnTo>
                <a:lnTo>
                  <a:pt x="1721294" y="4683741"/>
                </a:lnTo>
                <a:lnTo>
                  <a:pt x="1759495" y="4651055"/>
                </a:lnTo>
                <a:lnTo>
                  <a:pt x="1798326" y="4618978"/>
                </a:lnTo>
                <a:lnTo>
                  <a:pt x="1838057" y="4587301"/>
                </a:lnTo>
                <a:lnTo>
                  <a:pt x="1878264" y="4556375"/>
                </a:lnTo>
                <a:lnTo>
                  <a:pt x="1918940" y="4526204"/>
                </a:lnTo>
                <a:lnTo>
                  <a:pt x="1960082" y="4496790"/>
                </a:lnTo>
                <a:lnTo>
                  <a:pt x="2001683" y="4468136"/>
                </a:lnTo>
                <a:lnTo>
                  <a:pt x="2043739" y="4440244"/>
                </a:lnTo>
                <a:lnTo>
                  <a:pt x="2086244" y="4413118"/>
                </a:lnTo>
                <a:lnTo>
                  <a:pt x="2129193" y="4386759"/>
                </a:lnTo>
                <a:lnTo>
                  <a:pt x="2172582" y="4361172"/>
                </a:lnTo>
                <a:lnTo>
                  <a:pt x="2216405" y="4336358"/>
                </a:lnTo>
                <a:lnTo>
                  <a:pt x="2260656" y="4312320"/>
                </a:lnTo>
                <a:lnTo>
                  <a:pt x="2305331" y="4289062"/>
                </a:lnTo>
                <a:lnTo>
                  <a:pt x="2350425" y="4266585"/>
                </a:lnTo>
                <a:lnTo>
                  <a:pt x="2395932" y="4244893"/>
                </a:lnTo>
                <a:lnTo>
                  <a:pt x="2441848" y="4223987"/>
                </a:lnTo>
                <a:lnTo>
                  <a:pt x="2488166" y="4203872"/>
                </a:lnTo>
                <a:lnTo>
                  <a:pt x="2534883" y="4184550"/>
                </a:lnTo>
                <a:lnTo>
                  <a:pt x="2581992" y="4166023"/>
                </a:lnTo>
                <a:lnTo>
                  <a:pt x="2629489" y="4148294"/>
                </a:lnTo>
                <a:lnTo>
                  <a:pt x="2677369" y="4131366"/>
                </a:lnTo>
                <a:lnTo>
                  <a:pt x="2725626" y="4115241"/>
                </a:lnTo>
                <a:lnTo>
                  <a:pt x="2774255" y="4099923"/>
                </a:lnTo>
                <a:lnTo>
                  <a:pt x="2823142" y="4085448"/>
                </a:lnTo>
                <a:lnTo>
                  <a:pt x="2872171" y="4071848"/>
                </a:lnTo>
                <a:lnTo>
                  <a:pt x="2921336" y="4059127"/>
                </a:lnTo>
                <a:lnTo>
                  <a:pt x="2970631" y="4047283"/>
                </a:lnTo>
                <a:lnTo>
                  <a:pt x="3020051" y="4036318"/>
                </a:lnTo>
                <a:lnTo>
                  <a:pt x="3069590" y="4026232"/>
                </a:lnTo>
                <a:lnTo>
                  <a:pt x="3119241" y="4017025"/>
                </a:lnTo>
                <a:lnTo>
                  <a:pt x="3169000" y="4008699"/>
                </a:lnTo>
                <a:lnTo>
                  <a:pt x="3218860" y="4001254"/>
                </a:lnTo>
                <a:lnTo>
                  <a:pt x="3268815" y="3994691"/>
                </a:lnTo>
                <a:lnTo>
                  <a:pt x="3318860" y="3989010"/>
                </a:lnTo>
                <a:lnTo>
                  <a:pt x="3368990" y="3984211"/>
                </a:lnTo>
                <a:lnTo>
                  <a:pt x="3419197" y="3980296"/>
                </a:lnTo>
                <a:lnTo>
                  <a:pt x="3469477" y="3977265"/>
                </a:lnTo>
                <a:lnTo>
                  <a:pt x="3519824" y="3975118"/>
                </a:lnTo>
                <a:lnTo>
                  <a:pt x="3570231" y="3973856"/>
                </a:lnTo>
                <a:lnTo>
                  <a:pt x="4073975" y="3973481"/>
                </a:lnTo>
                <a:lnTo>
                  <a:pt x="7088908" y="1609625"/>
                </a:lnTo>
                <a:lnTo>
                  <a:pt x="7088908" y="0"/>
                </a:lnTo>
                <a:close/>
              </a:path>
              <a:path w="7089140" h="5591809">
                <a:moveTo>
                  <a:pt x="4073975" y="3973481"/>
                </a:moveTo>
                <a:lnTo>
                  <a:pt x="3620694" y="3973481"/>
                </a:lnTo>
                <a:lnTo>
                  <a:pt x="3671206" y="3973991"/>
                </a:lnTo>
                <a:lnTo>
                  <a:pt x="3721761" y="3975389"/>
                </a:lnTo>
                <a:lnTo>
                  <a:pt x="3772354" y="3977674"/>
                </a:lnTo>
                <a:lnTo>
                  <a:pt x="3822979" y="3980848"/>
                </a:lnTo>
                <a:lnTo>
                  <a:pt x="3873630" y="3984910"/>
                </a:lnTo>
                <a:lnTo>
                  <a:pt x="3914196" y="3988816"/>
                </a:lnTo>
                <a:lnTo>
                  <a:pt x="3954641" y="3993291"/>
                </a:lnTo>
                <a:lnTo>
                  <a:pt x="3994963" y="3998327"/>
                </a:lnTo>
                <a:lnTo>
                  <a:pt x="4035163" y="4003911"/>
                </a:lnTo>
                <a:lnTo>
                  <a:pt x="4073975" y="3973481"/>
                </a:lnTo>
                <a:close/>
              </a:path>
            </a:pathLst>
          </a:custGeom>
          <a:solidFill>
            <a:srgbClr val="FFD0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1490637" y="36714574"/>
            <a:ext cx="9023761" cy="3412659"/>
          </a:xfrm>
          <a:custGeom>
            <a:avLst/>
            <a:gdLst/>
            <a:ahLst/>
            <a:cxnLst/>
            <a:rect l="l" t="t" r="r" b="b"/>
            <a:pathLst>
              <a:path w="4198619" h="1588134">
                <a:moveTo>
                  <a:pt x="2025082" y="0"/>
                </a:moveTo>
                <a:lnTo>
                  <a:pt x="0" y="1587764"/>
                </a:lnTo>
                <a:lnTo>
                  <a:pt x="617237" y="1587764"/>
                </a:lnTo>
                <a:lnTo>
                  <a:pt x="637754" y="1571847"/>
                </a:lnTo>
                <a:lnTo>
                  <a:pt x="674391" y="1545054"/>
                </a:lnTo>
                <a:lnTo>
                  <a:pt x="711703" y="1519354"/>
                </a:lnTo>
                <a:lnTo>
                  <a:pt x="749663" y="1494757"/>
                </a:lnTo>
                <a:lnTo>
                  <a:pt x="788243" y="1471270"/>
                </a:lnTo>
                <a:lnTo>
                  <a:pt x="827418" y="1448901"/>
                </a:lnTo>
                <a:lnTo>
                  <a:pt x="867159" y="1427659"/>
                </a:lnTo>
                <a:lnTo>
                  <a:pt x="907439" y="1407552"/>
                </a:lnTo>
                <a:lnTo>
                  <a:pt x="948232" y="1388589"/>
                </a:lnTo>
                <a:lnTo>
                  <a:pt x="989510" y="1370778"/>
                </a:lnTo>
                <a:lnTo>
                  <a:pt x="1031247" y="1354126"/>
                </a:lnTo>
                <a:lnTo>
                  <a:pt x="1073414" y="1338643"/>
                </a:lnTo>
                <a:lnTo>
                  <a:pt x="1115986" y="1324336"/>
                </a:lnTo>
                <a:lnTo>
                  <a:pt x="1158934" y="1311214"/>
                </a:lnTo>
                <a:lnTo>
                  <a:pt x="1202232" y="1299285"/>
                </a:lnTo>
                <a:lnTo>
                  <a:pt x="1245852" y="1288558"/>
                </a:lnTo>
                <a:lnTo>
                  <a:pt x="1289768" y="1279040"/>
                </a:lnTo>
                <a:lnTo>
                  <a:pt x="1333952" y="1270740"/>
                </a:lnTo>
                <a:lnTo>
                  <a:pt x="1378378" y="1263667"/>
                </a:lnTo>
                <a:lnTo>
                  <a:pt x="1423018" y="1257828"/>
                </a:lnTo>
                <a:lnTo>
                  <a:pt x="1467844" y="1253232"/>
                </a:lnTo>
                <a:lnTo>
                  <a:pt x="1512831" y="1249887"/>
                </a:lnTo>
                <a:lnTo>
                  <a:pt x="1557950" y="1247801"/>
                </a:lnTo>
                <a:lnTo>
                  <a:pt x="1603176" y="1246983"/>
                </a:lnTo>
                <a:lnTo>
                  <a:pt x="4002325" y="1246983"/>
                </a:lnTo>
                <a:lnTo>
                  <a:pt x="3997039" y="1239013"/>
                </a:lnTo>
                <a:lnTo>
                  <a:pt x="3968385" y="1197412"/>
                </a:lnTo>
                <a:lnTo>
                  <a:pt x="3938971" y="1156271"/>
                </a:lnTo>
                <a:lnTo>
                  <a:pt x="3908800" y="1115595"/>
                </a:lnTo>
                <a:lnTo>
                  <a:pt x="3877875" y="1075388"/>
                </a:lnTo>
                <a:lnTo>
                  <a:pt x="3846199" y="1035657"/>
                </a:lnTo>
                <a:lnTo>
                  <a:pt x="3814121" y="996825"/>
                </a:lnTo>
                <a:lnTo>
                  <a:pt x="3781435" y="958623"/>
                </a:lnTo>
                <a:lnTo>
                  <a:pt x="3748143" y="921056"/>
                </a:lnTo>
                <a:lnTo>
                  <a:pt x="3714249" y="884125"/>
                </a:lnTo>
                <a:lnTo>
                  <a:pt x="3679758" y="847835"/>
                </a:lnTo>
                <a:lnTo>
                  <a:pt x="3644674" y="812190"/>
                </a:lnTo>
                <a:lnTo>
                  <a:pt x="3609001" y="777191"/>
                </a:lnTo>
                <a:lnTo>
                  <a:pt x="3572743" y="742844"/>
                </a:lnTo>
                <a:lnTo>
                  <a:pt x="3535904" y="709150"/>
                </a:lnTo>
                <a:lnTo>
                  <a:pt x="3498488" y="676114"/>
                </a:lnTo>
                <a:lnTo>
                  <a:pt x="3460500" y="643738"/>
                </a:lnTo>
                <a:lnTo>
                  <a:pt x="3421942" y="612027"/>
                </a:lnTo>
                <a:lnTo>
                  <a:pt x="3382820" y="580983"/>
                </a:lnTo>
                <a:lnTo>
                  <a:pt x="3343138" y="550610"/>
                </a:lnTo>
                <a:lnTo>
                  <a:pt x="3302899" y="520910"/>
                </a:lnTo>
                <a:lnTo>
                  <a:pt x="3262107" y="491889"/>
                </a:lnTo>
                <a:lnTo>
                  <a:pt x="3220767" y="463548"/>
                </a:lnTo>
                <a:lnTo>
                  <a:pt x="3178883" y="435891"/>
                </a:lnTo>
                <a:lnTo>
                  <a:pt x="3136459" y="408922"/>
                </a:lnTo>
                <a:lnTo>
                  <a:pt x="3093498" y="382644"/>
                </a:lnTo>
                <a:lnTo>
                  <a:pt x="3050006" y="357060"/>
                </a:lnTo>
                <a:lnTo>
                  <a:pt x="3005986" y="332174"/>
                </a:lnTo>
                <a:lnTo>
                  <a:pt x="2961442" y="307988"/>
                </a:lnTo>
                <a:lnTo>
                  <a:pt x="2917022" y="284839"/>
                </a:lnTo>
                <a:lnTo>
                  <a:pt x="2872320" y="262497"/>
                </a:lnTo>
                <a:lnTo>
                  <a:pt x="2827342" y="240964"/>
                </a:lnTo>
                <a:lnTo>
                  <a:pt x="2782091" y="220241"/>
                </a:lnTo>
                <a:lnTo>
                  <a:pt x="2736574" y="200330"/>
                </a:lnTo>
                <a:lnTo>
                  <a:pt x="2690794" y="181232"/>
                </a:lnTo>
                <a:lnTo>
                  <a:pt x="2644757" y="162949"/>
                </a:lnTo>
                <a:lnTo>
                  <a:pt x="2598467" y="145481"/>
                </a:lnTo>
                <a:lnTo>
                  <a:pt x="2551930" y="128830"/>
                </a:lnTo>
                <a:lnTo>
                  <a:pt x="2505150" y="112998"/>
                </a:lnTo>
                <a:lnTo>
                  <a:pt x="2458133" y="97986"/>
                </a:lnTo>
                <a:lnTo>
                  <a:pt x="2410882" y="83795"/>
                </a:lnTo>
                <a:lnTo>
                  <a:pt x="2363404" y="70427"/>
                </a:lnTo>
                <a:lnTo>
                  <a:pt x="2315702" y="57883"/>
                </a:lnTo>
                <a:lnTo>
                  <a:pt x="2267782" y="46164"/>
                </a:lnTo>
                <a:lnTo>
                  <a:pt x="2219649" y="35272"/>
                </a:lnTo>
                <a:lnTo>
                  <a:pt x="2171308" y="25208"/>
                </a:lnTo>
                <a:lnTo>
                  <a:pt x="2122763" y="15974"/>
                </a:lnTo>
                <a:lnTo>
                  <a:pt x="2074019" y="7570"/>
                </a:lnTo>
                <a:lnTo>
                  <a:pt x="2025082" y="0"/>
                </a:lnTo>
                <a:close/>
              </a:path>
              <a:path w="4198619" h="1588134">
                <a:moveTo>
                  <a:pt x="4002325" y="1246983"/>
                </a:moveTo>
                <a:lnTo>
                  <a:pt x="1603176" y="1246983"/>
                </a:lnTo>
                <a:lnTo>
                  <a:pt x="1648479" y="1247441"/>
                </a:lnTo>
                <a:lnTo>
                  <a:pt x="1693835" y="1249184"/>
                </a:lnTo>
                <a:lnTo>
                  <a:pt x="1739214" y="1252218"/>
                </a:lnTo>
                <a:lnTo>
                  <a:pt x="1784591" y="1256554"/>
                </a:lnTo>
                <a:lnTo>
                  <a:pt x="1829938" y="1262199"/>
                </a:lnTo>
                <a:lnTo>
                  <a:pt x="1875228" y="1269161"/>
                </a:lnTo>
                <a:lnTo>
                  <a:pt x="1920433" y="1277448"/>
                </a:lnTo>
                <a:lnTo>
                  <a:pt x="1965528" y="1287070"/>
                </a:lnTo>
                <a:lnTo>
                  <a:pt x="2010484" y="1298034"/>
                </a:lnTo>
                <a:lnTo>
                  <a:pt x="2055275" y="1310348"/>
                </a:lnTo>
                <a:lnTo>
                  <a:pt x="2099873" y="1324021"/>
                </a:lnTo>
                <a:lnTo>
                  <a:pt x="2144252" y="1339062"/>
                </a:lnTo>
                <a:lnTo>
                  <a:pt x="2188384" y="1355477"/>
                </a:lnTo>
                <a:lnTo>
                  <a:pt x="2232242" y="1373277"/>
                </a:lnTo>
                <a:lnTo>
                  <a:pt x="2275799" y="1392468"/>
                </a:lnTo>
                <a:lnTo>
                  <a:pt x="2319027" y="1413059"/>
                </a:lnTo>
                <a:lnTo>
                  <a:pt x="2361901" y="1435059"/>
                </a:lnTo>
                <a:lnTo>
                  <a:pt x="2404106" y="1458316"/>
                </a:lnTo>
                <a:lnTo>
                  <a:pt x="2445341" y="1482655"/>
                </a:lnTo>
                <a:lnTo>
                  <a:pt x="2485599" y="1508048"/>
                </a:lnTo>
                <a:lnTo>
                  <a:pt x="2524871" y="1534469"/>
                </a:lnTo>
                <a:lnTo>
                  <a:pt x="2563148" y="1561890"/>
                </a:lnTo>
                <a:lnTo>
                  <a:pt x="2597114" y="1587764"/>
                </a:lnTo>
                <a:lnTo>
                  <a:pt x="4198590" y="1587764"/>
                </a:lnTo>
                <a:lnTo>
                  <a:pt x="4176113" y="1542660"/>
                </a:lnTo>
                <a:lnTo>
                  <a:pt x="4152854" y="1497985"/>
                </a:lnTo>
                <a:lnTo>
                  <a:pt x="4128817" y="1453733"/>
                </a:lnTo>
                <a:lnTo>
                  <a:pt x="4104003" y="1409911"/>
                </a:lnTo>
                <a:lnTo>
                  <a:pt x="4078415" y="1366523"/>
                </a:lnTo>
                <a:lnTo>
                  <a:pt x="4052057" y="1323573"/>
                </a:lnTo>
                <a:lnTo>
                  <a:pt x="4024931" y="1281068"/>
                </a:lnTo>
                <a:lnTo>
                  <a:pt x="4002325" y="1246983"/>
                </a:lnTo>
                <a:close/>
              </a:path>
            </a:pathLst>
          </a:custGeom>
          <a:solidFill>
            <a:srgbClr val="395C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9375148" y="36649172"/>
            <a:ext cx="6468940" cy="3478156"/>
          </a:xfrm>
          <a:custGeom>
            <a:avLst/>
            <a:gdLst/>
            <a:ahLst/>
            <a:cxnLst/>
            <a:rect l="l" t="t" r="r" b="b"/>
            <a:pathLst>
              <a:path w="3009900" h="1618615">
                <a:moveTo>
                  <a:pt x="2594917" y="0"/>
                </a:moveTo>
                <a:lnTo>
                  <a:pt x="2544454" y="375"/>
                </a:lnTo>
                <a:lnTo>
                  <a:pt x="2494046" y="1637"/>
                </a:lnTo>
                <a:lnTo>
                  <a:pt x="2443700" y="3783"/>
                </a:lnTo>
                <a:lnTo>
                  <a:pt x="2393420" y="6815"/>
                </a:lnTo>
                <a:lnTo>
                  <a:pt x="2343212" y="10730"/>
                </a:lnTo>
                <a:lnTo>
                  <a:pt x="2293083" y="15528"/>
                </a:lnTo>
                <a:lnTo>
                  <a:pt x="2243038" y="21210"/>
                </a:lnTo>
                <a:lnTo>
                  <a:pt x="2193082" y="27773"/>
                </a:lnTo>
                <a:lnTo>
                  <a:pt x="2143222" y="35218"/>
                </a:lnTo>
                <a:lnTo>
                  <a:pt x="2093464" y="43544"/>
                </a:lnTo>
                <a:lnTo>
                  <a:pt x="2043812" y="52750"/>
                </a:lnTo>
                <a:lnTo>
                  <a:pt x="1994274" y="62836"/>
                </a:lnTo>
                <a:lnTo>
                  <a:pt x="1944854" y="73802"/>
                </a:lnTo>
                <a:lnTo>
                  <a:pt x="1895558" y="85646"/>
                </a:lnTo>
                <a:lnTo>
                  <a:pt x="1846393" y="98367"/>
                </a:lnTo>
                <a:lnTo>
                  <a:pt x="1797364" y="111966"/>
                </a:lnTo>
                <a:lnTo>
                  <a:pt x="1748477" y="126442"/>
                </a:lnTo>
                <a:lnTo>
                  <a:pt x="1699847" y="141760"/>
                </a:lnTo>
                <a:lnTo>
                  <a:pt x="1651590" y="157885"/>
                </a:lnTo>
                <a:lnTo>
                  <a:pt x="1603710" y="174813"/>
                </a:lnTo>
                <a:lnTo>
                  <a:pt x="1556213" y="192541"/>
                </a:lnTo>
                <a:lnTo>
                  <a:pt x="1509103" y="211069"/>
                </a:lnTo>
                <a:lnTo>
                  <a:pt x="1462386" y="230391"/>
                </a:lnTo>
                <a:lnTo>
                  <a:pt x="1416068" y="250506"/>
                </a:lnTo>
                <a:lnTo>
                  <a:pt x="1370152" y="271411"/>
                </a:lnTo>
                <a:lnTo>
                  <a:pt x="1324645" y="293104"/>
                </a:lnTo>
                <a:lnTo>
                  <a:pt x="1279552" y="315581"/>
                </a:lnTo>
                <a:lnTo>
                  <a:pt x="1234877" y="338839"/>
                </a:lnTo>
                <a:lnTo>
                  <a:pt x="1190625" y="362877"/>
                </a:lnTo>
                <a:lnTo>
                  <a:pt x="1146803" y="387691"/>
                </a:lnTo>
                <a:lnTo>
                  <a:pt x="1103414" y="413278"/>
                </a:lnTo>
                <a:lnTo>
                  <a:pt x="1060465" y="439636"/>
                </a:lnTo>
                <a:lnTo>
                  <a:pt x="1017960" y="466763"/>
                </a:lnTo>
                <a:lnTo>
                  <a:pt x="975905" y="494654"/>
                </a:lnTo>
                <a:lnTo>
                  <a:pt x="934304" y="523309"/>
                </a:lnTo>
                <a:lnTo>
                  <a:pt x="893163" y="552723"/>
                </a:lnTo>
                <a:lnTo>
                  <a:pt x="852486" y="582894"/>
                </a:lnTo>
                <a:lnTo>
                  <a:pt x="812280" y="613820"/>
                </a:lnTo>
                <a:lnTo>
                  <a:pt x="772549" y="645497"/>
                </a:lnTo>
                <a:lnTo>
                  <a:pt x="733717" y="677574"/>
                </a:lnTo>
                <a:lnTo>
                  <a:pt x="695516" y="710261"/>
                </a:lnTo>
                <a:lnTo>
                  <a:pt x="657949" y="743553"/>
                </a:lnTo>
                <a:lnTo>
                  <a:pt x="621019" y="777446"/>
                </a:lnTo>
                <a:lnTo>
                  <a:pt x="584730" y="811937"/>
                </a:lnTo>
                <a:lnTo>
                  <a:pt x="549084" y="847021"/>
                </a:lnTo>
                <a:lnTo>
                  <a:pt x="514086" y="882693"/>
                </a:lnTo>
                <a:lnTo>
                  <a:pt x="479738" y="918951"/>
                </a:lnTo>
                <a:lnTo>
                  <a:pt x="446044" y="955790"/>
                </a:lnTo>
                <a:lnTo>
                  <a:pt x="413008" y="993206"/>
                </a:lnTo>
                <a:lnTo>
                  <a:pt x="380632" y="1031194"/>
                </a:lnTo>
                <a:lnTo>
                  <a:pt x="348921" y="1069751"/>
                </a:lnTo>
                <a:lnTo>
                  <a:pt x="317876" y="1108873"/>
                </a:lnTo>
                <a:lnTo>
                  <a:pt x="287503" y="1148556"/>
                </a:lnTo>
                <a:lnTo>
                  <a:pt x="257804" y="1188795"/>
                </a:lnTo>
                <a:lnTo>
                  <a:pt x="228782" y="1229586"/>
                </a:lnTo>
                <a:lnTo>
                  <a:pt x="200441" y="1270926"/>
                </a:lnTo>
                <a:lnTo>
                  <a:pt x="172784" y="1312810"/>
                </a:lnTo>
                <a:lnTo>
                  <a:pt x="145814" y="1355235"/>
                </a:lnTo>
                <a:lnTo>
                  <a:pt x="119536" y="1398196"/>
                </a:lnTo>
                <a:lnTo>
                  <a:pt x="93952" y="1441689"/>
                </a:lnTo>
                <a:lnTo>
                  <a:pt x="69065" y="1485709"/>
                </a:lnTo>
                <a:lnTo>
                  <a:pt x="44880" y="1530254"/>
                </a:lnTo>
                <a:lnTo>
                  <a:pt x="21105" y="1575900"/>
                </a:lnTo>
                <a:lnTo>
                  <a:pt x="0" y="1618201"/>
                </a:lnTo>
                <a:lnTo>
                  <a:pt x="984303" y="1618201"/>
                </a:lnTo>
                <a:lnTo>
                  <a:pt x="3009386" y="30436"/>
                </a:lnTo>
                <a:lnTo>
                  <a:pt x="2969183" y="24848"/>
                </a:lnTo>
                <a:lnTo>
                  <a:pt x="2928861" y="19811"/>
                </a:lnTo>
                <a:lnTo>
                  <a:pt x="2888418" y="15335"/>
                </a:lnTo>
                <a:lnTo>
                  <a:pt x="2847853" y="11429"/>
                </a:lnTo>
                <a:lnTo>
                  <a:pt x="2797202" y="7367"/>
                </a:lnTo>
                <a:lnTo>
                  <a:pt x="2746577" y="4193"/>
                </a:lnTo>
                <a:lnTo>
                  <a:pt x="2695984" y="1908"/>
                </a:lnTo>
                <a:lnTo>
                  <a:pt x="2645428" y="510"/>
                </a:lnTo>
                <a:lnTo>
                  <a:pt x="2594917" y="0"/>
                </a:lnTo>
                <a:close/>
              </a:path>
            </a:pathLst>
          </a:custGeom>
          <a:solidFill>
            <a:srgbClr val="413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044359" y="2703844"/>
            <a:ext cx="691931" cy="691811"/>
          </a:xfrm>
          <a:custGeom>
            <a:avLst/>
            <a:gdLst/>
            <a:ahLst/>
            <a:cxnLst/>
            <a:rect l="l" t="t" r="r" b="b"/>
            <a:pathLst>
              <a:path w="321944" h="321944">
                <a:moveTo>
                  <a:pt x="160776" y="0"/>
                </a:moveTo>
                <a:lnTo>
                  <a:pt x="0" y="160776"/>
                </a:lnTo>
                <a:lnTo>
                  <a:pt x="160776" y="321552"/>
                </a:lnTo>
                <a:lnTo>
                  <a:pt x="321552" y="160776"/>
                </a:lnTo>
                <a:lnTo>
                  <a:pt x="160776" y="0"/>
                </a:lnTo>
                <a:close/>
              </a:path>
            </a:pathLst>
          </a:custGeom>
          <a:solidFill>
            <a:srgbClr val="E529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178596" y="2744489"/>
            <a:ext cx="610046" cy="609940"/>
          </a:xfrm>
          <a:custGeom>
            <a:avLst/>
            <a:gdLst/>
            <a:ahLst/>
            <a:cxnLst/>
            <a:rect l="l" t="t" r="r" b="b"/>
            <a:pathLst>
              <a:path w="283844" h="283844">
                <a:moveTo>
                  <a:pt x="283721" y="0"/>
                </a:moveTo>
                <a:lnTo>
                  <a:pt x="0" y="0"/>
                </a:lnTo>
                <a:lnTo>
                  <a:pt x="0" y="283721"/>
                </a:lnTo>
                <a:lnTo>
                  <a:pt x="283721" y="283721"/>
                </a:lnTo>
                <a:lnTo>
                  <a:pt x="283721" y="0"/>
                </a:lnTo>
                <a:close/>
              </a:path>
            </a:pathLst>
          </a:custGeom>
          <a:solidFill>
            <a:srgbClr val="395C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131807" y="2744483"/>
            <a:ext cx="610046" cy="609940"/>
          </a:xfrm>
          <a:custGeom>
            <a:avLst/>
            <a:gdLst/>
            <a:ahLst/>
            <a:cxnLst/>
            <a:rect l="l" t="t" r="r" b="b"/>
            <a:pathLst>
              <a:path w="283844" h="283844">
                <a:moveTo>
                  <a:pt x="141857" y="0"/>
                </a:moveTo>
                <a:lnTo>
                  <a:pt x="97019" y="7232"/>
                </a:lnTo>
                <a:lnTo>
                  <a:pt x="58078" y="27372"/>
                </a:lnTo>
                <a:lnTo>
                  <a:pt x="27370" y="58082"/>
                </a:lnTo>
                <a:lnTo>
                  <a:pt x="7231" y="97024"/>
                </a:lnTo>
                <a:lnTo>
                  <a:pt x="0" y="141863"/>
                </a:lnTo>
                <a:lnTo>
                  <a:pt x="7231" y="186701"/>
                </a:lnTo>
                <a:lnTo>
                  <a:pt x="27370" y="225642"/>
                </a:lnTo>
                <a:lnTo>
                  <a:pt x="58078" y="256350"/>
                </a:lnTo>
                <a:lnTo>
                  <a:pt x="97019" y="276489"/>
                </a:lnTo>
                <a:lnTo>
                  <a:pt x="141857" y="283721"/>
                </a:lnTo>
                <a:lnTo>
                  <a:pt x="186698" y="276489"/>
                </a:lnTo>
                <a:lnTo>
                  <a:pt x="225641" y="256350"/>
                </a:lnTo>
                <a:lnTo>
                  <a:pt x="256350" y="225642"/>
                </a:lnTo>
                <a:lnTo>
                  <a:pt x="276489" y="186701"/>
                </a:lnTo>
                <a:lnTo>
                  <a:pt x="283721" y="141863"/>
                </a:lnTo>
                <a:lnTo>
                  <a:pt x="276489" y="97024"/>
                </a:lnTo>
                <a:lnTo>
                  <a:pt x="256350" y="58082"/>
                </a:lnTo>
                <a:lnTo>
                  <a:pt x="225641" y="27372"/>
                </a:lnTo>
                <a:lnTo>
                  <a:pt x="186698" y="7232"/>
                </a:lnTo>
                <a:lnTo>
                  <a:pt x="141857" y="0"/>
                </a:lnTo>
                <a:close/>
              </a:path>
            </a:pathLst>
          </a:custGeom>
          <a:solidFill>
            <a:srgbClr val="FFD1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7200773" y="2599105"/>
            <a:ext cx="831136" cy="304288"/>
          </a:xfrm>
          <a:custGeom>
            <a:avLst/>
            <a:gdLst/>
            <a:ahLst/>
            <a:cxnLst/>
            <a:rect l="l" t="t" r="r" b="b"/>
            <a:pathLst>
              <a:path w="386715" h="141605">
                <a:moveTo>
                  <a:pt x="149987" y="74904"/>
                </a:moveTo>
                <a:lnTo>
                  <a:pt x="147904" y="57721"/>
                </a:lnTo>
                <a:lnTo>
                  <a:pt x="147853" y="57378"/>
                </a:lnTo>
                <a:lnTo>
                  <a:pt x="146773" y="48437"/>
                </a:lnTo>
                <a:lnTo>
                  <a:pt x="139687" y="35153"/>
                </a:lnTo>
                <a:lnTo>
                  <a:pt x="135255" y="26835"/>
                </a:lnTo>
                <a:lnTo>
                  <a:pt x="115506" y="10896"/>
                </a:lnTo>
                <a:lnTo>
                  <a:pt x="96075" y="4305"/>
                </a:lnTo>
                <a:lnTo>
                  <a:pt x="96075" y="50863"/>
                </a:lnTo>
                <a:lnTo>
                  <a:pt x="93243" y="57378"/>
                </a:lnTo>
                <a:lnTo>
                  <a:pt x="90741" y="56642"/>
                </a:lnTo>
                <a:lnTo>
                  <a:pt x="58242" y="56642"/>
                </a:lnTo>
                <a:lnTo>
                  <a:pt x="54876" y="57721"/>
                </a:lnTo>
                <a:lnTo>
                  <a:pt x="51269" y="50190"/>
                </a:lnTo>
                <a:lnTo>
                  <a:pt x="56807" y="43332"/>
                </a:lnTo>
                <a:lnTo>
                  <a:pt x="65227" y="36969"/>
                </a:lnTo>
                <a:lnTo>
                  <a:pt x="75222" y="35153"/>
                </a:lnTo>
                <a:lnTo>
                  <a:pt x="85039" y="37807"/>
                </a:lnTo>
                <a:lnTo>
                  <a:pt x="92875" y="44831"/>
                </a:lnTo>
                <a:lnTo>
                  <a:pt x="94729" y="47548"/>
                </a:lnTo>
                <a:lnTo>
                  <a:pt x="96075" y="50863"/>
                </a:lnTo>
                <a:lnTo>
                  <a:pt x="96075" y="4305"/>
                </a:lnTo>
                <a:lnTo>
                  <a:pt x="87604" y="1422"/>
                </a:lnTo>
                <a:lnTo>
                  <a:pt x="56819" y="1422"/>
                </a:lnTo>
                <a:lnTo>
                  <a:pt x="29629" y="12395"/>
                </a:lnTo>
                <a:lnTo>
                  <a:pt x="9232" y="34632"/>
                </a:lnTo>
                <a:lnTo>
                  <a:pt x="0" y="67983"/>
                </a:lnTo>
                <a:lnTo>
                  <a:pt x="3492" y="96774"/>
                </a:lnTo>
                <a:lnTo>
                  <a:pt x="16878" y="119354"/>
                </a:lnTo>
                <a:lnTo>
                  <a:pt x="38912" y="134594"/>
                </a:lnTo>
                <a:lnTo>
                  <a:pt x="68414" y="141338"/>
                </a:lnTo>
                <a:lnTo>
                  <a:pt x="86321" y="141198"/>
                </a:lnTo>
                <a:lnTo>
                  <a:pt x="133083" y="118999"/>
                </a:lnTo>
                <a:lnTo>
                  <a:pt x="140563" y="106908"/>
                </a:lnTo>
                <a:lnTo>
                  <a:pt x="136982" y="103720"/>
                </a:lnTo>
                <a:lnTo>
                  <a:pt x="128104" y="100914"/>
                </a:lnTo>
                <a:lnTo>
                  <a:pt x="123710" y="99783"/>
                </a:lnTo>
                <a:lnTo>
                  <a:pt x="119443" y="98132"/>
                </a:lnTo>
                <a:lnTo>
                  <a:pt x="107759" y="94132"/>
                </a:lnTo>
                <a:lnTo>
                  <a:pt x="101841" y="93662"/>
                </a:lnTo>
                <a:lnTo>
                  <a:pt x="94881" y="100037"/>
                </a:lnTo>
                <a:lnTo>
                  <a:pt x="85890" y="105651"/>
                </a:lnTo>
                <a:lnTo>
                  <a:pt x="53682" y="93662"/>
                </a:lnTo>
                <a:lnTo>
                  <a:pt x="55206" y="85255"/>
                </a:lnTo>
                <a:lnTo>
                  <a:pt x="59639" y="86880"/>
                </a:lnTo>
                <a:lnTo>
                  <a:pt x="137337" y="86880"/>
                </a:lnTo>
                <a:lnTo>
                  <a:pt x="146558" y="87376"/>
                </a:lnTo>
                <a:lnTo>
                  <a:pt x="148539" y="85255"/>
                </a:lnTo>
                <a:lnTo>
                  <a:pt x="149669" y="84035"/>
                </a:lnTo>
                <a:lnTo>
                  <a:pt x="149987" y="74904"/>
                </a:lnTo>
                <a:close/>
              </a:path>
              <a:path w="386715" h="141605">
                <a:moveTo>
                  <a:pt x="386715" y="82359"/>
                </a:moveTo>
                <a:lnTo>
                  <a:pt x="384162" y="30797"/>
                </a:lnTo>
                <a:lnTo>
                  <a:pt x="346265" y="0"/>
                </a:lnTo>
                <a:lnTo>
                  <a:pt x="332473" y="1358"/>
                </a:lnTo>
                <a:lnTo>
                  <a:pt x="319798" y="5397"/>
                </a:lnTo>
                <a:lnTo>
                  <a:pt x="308292" y="12242"/>
                </a:lnTo>
                <a:lnTo>
                  <a:pt x="297980" y="21983"/>
                </a:lnTo>
                <a:lnTo>
                  <a:pt x="293420" y="16268"/>
                </a:lnTo>
                <a:lnTo>
                  <a:pt x="288772" y="10998"/>
                </a:lnTo>
                <a:lnTo>
                  <a:pt x="283413" y="6527"/>
                </a:lnTo>
                <a:lnTo>
                  <a:pt x="276720" y="3251"/>
                </a:lnTo>
                <a:lnTo>
                  <a:pt x="260870" y="76"/>
                </a:lnTo>
                <a:lnTo>
                  <a:pt x="245986" y="1219"/>
                </a:lnTo>
                <a:lnTo>
                  <a:pt x="231876" y="6007"/>
                </a:lnTo>
                <a:lnTo>
                  <a:pt x="218325" y="13843"/>
                </a:lnTo>
                <a:lnTo>
                  <a:pt x="215201" y="15976"/>
                </a:lnTo>
                <a:lnTo>
                  <a:pt x="210934" y="20713"/>
                </a:lnTo>
                <a:lnTo>
                  <a:pt x="211251" y="2159"/>
                </a:lnTo>
                <a:lnTo>
                  <a:pt x="204406" y="3822"/>
                </a:lnTo>
                <a:lnTo>
                  <a:pt x="189572" y="3771"/>
                </a:lnTo>
                <a:lnTo>
                  <a:pt x="181622" y="4152"/>
                </a:lnTo>
                <a:lnTo>
                  <a:pt x="166636" y="3035"/>
                </a:lnTo>
                <a:lnTo>
                  <a:pt x="165633" y="6273"/>
                </a:lnTo>
                <a:lnTo>
                  <a:pt x="165925" y="70891"/>
                </a:lnTo>
                <a:lnTo>
                  <a:pt x="165887" y="100139"/>
                </a:lnTo>
                <a:lnTo>
                  <a:pt x="165557" y="137909"/>
                </a:lnTo>
                <a:lnTo>
                  <a:pt x="168249" y="140195"/>
                </a:lnTo>
                <a:lnTo>
                  <a:pt x="176314" y="139623"/>
                </a:lnTo>
                <a:lnTo>
                  <a:pt x="183159" y="139268"/>
                </a:lnTo>
                <a:lnTo>
                  <a:pt x="190042" y="139166"/>
                </a:lnTo>
                <a:lnTo>
                  <a:pt x="196913" y="139293"/>
                </a:lnTo>
                <a:lnTo>
                  <a:pt x="203771" y="139661"/>
                </a:lnTo>
                <a:lnTo>
                  <a:pt x="212178" y="140246"/>
                </a:lnTo>
                <a:lnTo>
                  <a:pt x="215849" y="137960"/>
                </a:lnTo>
                <a:lnTo>
                  <a:pt x="215277" y="128790"/>
                </a:lnTo>
                <a:lnTo>
                  <a:pt x="214896" y="119456"/>
                </a:lnTo>
                <a:lnTo>
                  <a:pt x="214833" y="110109"/>
                </a:lnTo>
                <a:lnTo>
                  <a:pt x="215011" y="91401"/>
                </a:lnTo>
                <a:lnTo>
                  <a:pt x="214972" y="78295"/>
                </a:lnTo>
                <a:lnTo>
                  <a:pt x="237490" y="43218"/>
                </a:lnTo>
                <a:lnTo>
                  <a:pt x="245071" y="46380"/>
                </a:lnTo>
                <a:lnTo>
                  <a:pt x="248970" y="51739"/>
                </a:lnTo>
                <a:lnTo>
                  <a:pt x="250380" y="58610"/>
                </a:lnTo>
                <a:lnTo>
                  <a:pt x="250520" y="66281"/>
                </a:lnTo>
                <a:lnTo>
                  <a:pt x="250456" y="81864"/>
                </a:lnTo>
                <a:lnTo>
                  <a:pt x="250558" y="113030"/>
                </a:lnTo>
                <a:lnTo>
                  <a:pt x="250291" y="128600"/>
                </a:lnTo>
                <a:lnTo>
                  <a:pt x="250024" y="137566"/>
                </a:lnTo>
                <a:lnTo>
                  <a:pt x="253085" y="140271"/>
                </a:lnTo>
                <a:lnTo>
                  <a:pt x="269925" y="138976"/>
                </a:lnTo>
                <a:lnTo>
                  <a:pt x="278371" y="138734"/>
                </a:lnTo>
                <a:lnTo>
                  <a:pt x="298018" y="140893"/>
                </a:lnTo>
                <a:lnTo>
                  <a:pt x="301752" y="137071"/>
                </a:lnTo>
                <a:lnTo>
                  <a:pt x="301129" y="125387"/>
                </a:lnTo>
                <a:lnTo>
                  <a:pt x="300621" y="110769"/>
                </a:lnTo>
                <a:lnTo>
                  <a:pt x="300532" y="96126"/>
                </a:lnTo>
                <a:lnTo>
                  <a:pt x="300786" y="66827"/>
                </a:lnTo>
                <a:lnTo>
                  <a:pt x="324764" y="40741"/>
                </a:lnTo>
                <a:lnTo>
                  <a:pt x="328549" y="45008"/>
                </a:lnTo>
                <a:lnTo>
                  <a:pt x="336207" y="52463"/>
                </a:lnTo>
                <a:lnTo>
                  <a:pt x="336499" y="58000"/>
                </a:lnTo>
                <a:lnTo>
                  <a:pt x="336562" y="113004"/>
                </a:lnTo>
                <a:lnTo>
                  <a:pt x="336270" y="136753"/>
                </a:lnTo>
                <a:lnTo>
                  <a:pt x="337896" y="140119"/>
                </a:lnTo>
                <a:lnTo>
                  <a:pt x="345998" y="139623"/>
                </a:lnTo>
                <a:lnTo>
                  <a:pt x="354101" y="139306"/>
                </a:lnTo>
                <a:lnTo>
                  <a:pt x="362216" y="139268"/>
                </a:lnTo>
                <a:lnTo>
                  <a:pt x="386308" y="139522"/>
                </a:lnTo>
                <a:lnTo>
                  <a:pt x="386207" y="134086"/>
                </a:lnTo>
                <a:lnTo>
                  <a:pt x="386245" y="108229"/>
                </a:lnTo>
                <a:lnTo>
                  <a:pt x="386715" y="82359"/>
                </a:lnTo>
                <a:close/>
              </a:path>
            </a:pathLst>
          </a:custGeom>
          <a:solidFill>
            <a:srgbClr val="E5292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37133" y="2163831"/>
            <a:ext cx="5450529" cy="17490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0647" y="1728026"/>
            <a:ext cx="291716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0647" y="9936148"/>
            <a:ext cx="291716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20398" y="40176597"/>
            <a:ext cx="103721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20647" y="40176597"/>
            <a:ext cx="74549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337315" y="40176597"/>
            <a:ext cx="74549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82431">
        <a:defRPr>
          <a:latin typeface="+mn-lt"/>
          <a:ea typeface="+mn-ea"/>
          <a:cs typeface="+mn-cs"/>
        </a:defRPr>
      </a:lvl2pPr>
      <a:lvl3pPr marL="1964863">
        <a:defRPr>
          <a:latin typeface="+mn-lt"/>
          <a:ea typeface="+mn-ea"/>
          <a:cs typeface="+mn-cs"/>
        </a:defRPr>
      </a:lvl3pPr>
      <a:lvl4pPr marL="2947294">
        <a:defRPr>
          <a:latin typeface="+mn-lt"/>
          <a:ea typeface="+mn-ea"/>
          <a:cs typeface="+mn-cs"/>
        </a:defRPr>
      </a:lvl4pPr>
      <a:lvl5pPr marL="3929725">
        <a:defRPr>
          <a:latin typeface="+mn-lt"/>
          <a:ea typeface="+mn-ea"/>
          <a:cs typeface="+mn-cs"/>
        </a:defRPr>
      </a:lvl5pPr>
      <a:lvl6pPr marL="4912157">
        <a:defRPr>
          <a:latin typeface="+mn-lt"/>
          <a:ea typeface="+mn-ea"/>
          <a:cs typeface="+mn-cs"/>
        </a:defRPr>
      </a:lvl6pPr>
      <a:lvl7pPr marL="5894588">
        <a:defRPr>
          <a:latin typeface="+mn-lt"/>
          <a:ea typeface="+mn-ea"/>
          <a:cs typeface="+mn-cs"/>
        </a:defRPr>
      </a:lvl7pPr>
      <a:lvl8pPr marL="6877020">
        <a:defRPr>
          <a:latin typeface="+mn-lt"/>
          <a:ea typeface="+mn-ea"/>
          <a:cs typeface="+mn-cs"/>
        </a:defRPr>
      </a:lvl8pPr>
      <a:lvl9pPr marL="785945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82431">
        <a:defRPr>
          <a:latin typeface="+mn-lt"/>
          <a:ea typeface="+mn-ea"/>
          <a:cs typeface="+mn-cs"/>
        </a:defRPr>
      </a:lvl2pPr>
      <a:lvl3pPr marL="1964863">
        <a:defRPr>
          <a:latin typeface="+mn-lt"/>
          <a:ea typeface="+mn-ea"/>
          <a:cs typeface="+mn-cs"/>
        </a:defRPr>
      </a:lvl3pPr>
      <a:lvl4pPr marL="2947294">
        <a:defRPr>
          <a:latin typeface="+mn-lt"/>
          <a:ea typeface="+mn-ea"/>
          <a:cs typeface="+mn-cs"/>
        </a:defRPr>
      </a:lvl4pPr>
      <a:lvl5pPr marL="3929725">
        <a:defRPr>
          <a:latin typeface="+mn-lt"/>
          <a:ea typeface="+mn-ea"/>
          <a:cs typeface="+mn-cs"/>
        </a:defRPr>
      </a:lvl5pPr>
      <a:lvl6pPr marL="4912157">
        <a:defRPr>
          <a:latin typeface="+mn-lt"/>
          <a:ea typeface="+mn-ea"/>
          <a:cs typeface="+mn-cs"/>
        </a:defRPr>
      </a:lvl6pPr>
      <a:lvl7pPr marL="5894588">
        <a:defRPr>
          <a:latin typeface="+mn-lt"/>
          <a:ea typeface="+mn-ea"/>
          <a:cs typeface="+mn-cs"/>
        </a:defRPr>
      </a:lvl7pPr>
      <a:lvl8pPr marL="6877020">
        <a:defRPr>
          <a:latin typeface="+mn-lt"/>
          <a:ea typeface="+mn-ea"/>
          <a:cs typeface="+mn-cs"/>
        </a:defRPr>
      </a:lvl8pPr>
      <a:lvl9pPr marL="785945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5550" y="12439529"/>
            <a:ext cx="12047329" cy="23129971"/>
          </a:xfrm>
          <a:prstGeom prst="rect">
            <a:avLst/>
          </a:prstGeom>
        </p:spPr>
        <p:txBody>
          <a:bodyPr vert="horz" wrap="square" lIns="0" tIns="27290" rIns="0" bIns="0" rtlCol="0">
            <a:spAutoFit/>
          </a:bodyPr>
          <a:lstStyle/>
          <a:p>
            <a:pPr marL="27290" marR="10916">
              <a:lnSpc>
                <a:spcPct val="121900"/>
              </a:lnSpc>
              <a:spcBef>
                <a:spcPts val="215"/>
              </a:spcBef>
            </a:pP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Titulo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apresentação: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ipsumLorem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amet, consectetuer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sed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43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107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129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sit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consectetuer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sed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43" dirty="0">
                <a:solidFill>
                  <a:srgbClr val="1E4383"/>
                </a:solidFill>
                <a:latin typeface="Montserrat"/>
                <a:cs typeface="Montserrat"/>
              </a:rPr>
              <a:t>nibh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43" dirty="0">
                <a:solidFill>
                  <a:srgbClr val="1E4383"/>
                </a:solidFill>
                <a:latin typeface="Montserrat"/>
                <a:cs typeface="Montserrat"/>
              </a:rPr>
              <a:t>erat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veniam,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ea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autem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iriure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in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hendrerit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vulputate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esse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molestie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consequat,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illum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feugiat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facilisis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vero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eros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accumsan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et</a:t>
            </a:r>
            <a:r>
              <a:rPr sz="3008" spc="107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iusto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odio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dignissim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blandit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praesent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luptatum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zzril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delenit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augue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feugait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facilisi.</a:t>
            </a:r>
            <a:endParaRPr sz="3008" dirty="0">
              <a:latin typeface="Montserrat"/>
              <a:cs typeface="Montserrat"/>
            </a:endParaRPr>
          </a:p>
          <a:p>
            <a:pPr marL="27290" marR="287907">
              <a:lnSpc>
                <a:spcPct val="121900"/>
              </a:lnSpc>
            </a:pP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ectetuer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endParaRPr sz="3008" dirty="0">
              <a:latin typeface="Montserrat"/>
              <a:cs typeface="Montserrat"/>
            </a:endParaRPr>
          </a:p>
          <a:p>
            <a:pPr marL="27290" marR="43664">
              <a:lnSpc>
                <a:spcPct val="121900"/>
              </a:lnSpc>
            </a:pP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consectetuer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autem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iriure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hendrerit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vulputate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esse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molestie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illum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feugiat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facilisis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vero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eros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et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accumsan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iusto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odio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dignissim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blandit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praesent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luptatum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zzril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delenit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augue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feugait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facilisi.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ectetuer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endParaRPr sz="3008" dirty="0">
              <a:latin typeface="Montserrat"/>
              <a:cs typeface="Montserrat"/>
            </a:endParaRPr>
          </a:p>
          <a:p>
            <a:pPr marL="27290" marR="43664">
              <a:lnSpc>
                <a:spcPct val="121900"/>
              </a:lnSpc>
            </a:pP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consectetuer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autem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iriure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hendrerit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vulputate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esse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molestie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illum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feugiat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facilisis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vero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eros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et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accumsan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iusto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odio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dignissim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blandit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praesent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luptatum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zzril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delenit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augue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feugait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facilisi.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ectetuer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</a:t>
            </a:r>
            <a:endParaRPr sz="3008" dirty="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15550" y="4769229"/>
            <a:ext cx="25152159" cy="6951259"/>
          </a:xfrm>
          <a:prstGeom prst="rect">
            <a:avLst/>
          </a:prstGeom>
        </p:spPr>
        <p:txBody>
          <a:bodyPr vert="horz" wrap="square" lIns="0" tIns="64132" rIns="0" bIns="0" rtlCol="0">
            <a:spAutoFit/>
          </a:bodyPr>
          <a:lstStyle/>
          <a:p>
            <a:pPr marL="27290" marR="10916">
              <a:lnSpc>
                <a:spcPts val="9003"/>
              </a:lnSpc>
              <a:spcBef>
                <a:spcPts val="505"/>
              </a:spcBef>
            </a:pP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Titulo</a:t>
            </a:r>
            <a:r>
              <a:rPr sz="7521" b="1" spc="-40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apresentação:</a:t>
            </a:r>
            <a:r>
              <a:rPr sz="7521" b="1" spc="-39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7521" b="1" spc="-39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spc="-21" dirty="0">
                <a:solidFill>
                  <a:srgbClr val="1E4383"/>
                </a:solidFill>
                <a:latin typeface="Montserrat"/>
                <a:cs typeface="Montserrat"/>
              </a:rPr>
              <a:t>ipsumLorem</a:t>
            </a:r>
            <a:r>
              <a:rPr sz="7521" b="1" spc="-39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spc="-21" dirty="0">
                <a:solidFill>
                  <a:srgbClr val="1E4383"/>
                </a:solidFill>
                <a:latin typeface="Montserrat"/>
                <a:cs typeface="Montserrat"/>
              </a:rPr>
              <a:t>ipsum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7521" b="1" spc="-20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7521" b="1" spc="-20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7521" b="1" spc="-193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spc="-21" dirty="0">
                <a:solidFill>
                  <a:srgbClr val="1E4383"/>
                </a:solidFill>
                <a:latin typeface="Montserrat"/>
                <a:cs typeface="Montserrat"/>
              </a:rPr>
              <a:t>consectetuer</a:t>
            </a:r>
            <a:r>
              <a:rPr sz="7521" b="1" spc="-20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7521" b="1" spc="-193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7521" b="1" spc="-20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7521" b="1" spc="-269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7521" b="1" spc="-269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7521" b="1" spc="-25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7521" b="1" spc="-269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7521" b="1" spc="-25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7521" b="1" spc="-269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7521" b="1" spc="-21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endParaRPr sz="7521" dirty="0">
              <a:latin typeface="Montserrat"/>
              <a:cs typeface="Montserrat"/>
            </a:endParaRPr>
          </a:p>
          <a:p>
            <a:pPr marL="27290">
              <a:lnSpc>
                <a:spcPts val="7207"/>
              </a:lnSpc>
              <a:spcBef>
                <a:spcPts val="5082"/>
              </a:spcBef>
            </a:pPr>
            <a:r>
              <a:rPr sz="6017" b="1" dirty="0">
                <a:solidFill>
                  <a:srgbClr val="1E4383"/>
                </a:solidFill>
                <a:latin typeface="Montserrat"/>
                <a:cs typeface="Montserrat"/>
              </a:rPr>
              <a:t>Autor</a:t>
            </a:r>
            <a:r>
              <a:rPr sz="6017" b="1" spc="-36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6017" b="1" spc="-54" dirty="0">
                <a:solidFill>
                  <a:srgbClr val="1E4383"/>
                </a:solidFill>
                <a:latin typeface="Montserrat"/>
                <a:cs typeface="Montserrat"/>
              </a:rPr>
              <a:t>01</a:t>
            </a:r>
            <a:endParaRPr sz="6017" dirty="0">
              <a:latin typeface="Montserrat"/>
              <a:cs typeface="Montserrat"/>
            </a:endParaRPr>
          </a:p>
          <a:p>
            <a:pPr marL="27290">
              <a:lnSpc>
                <a:spcPts val="7198"/>
              </a:lnSpc>
            </a:pPr>
            <a:r>
              <a:rPr sz="6017" b="1" dirty="0">
                <a:solidFill>
                  <a:srgbClr val="1E4383"/>
                </a:solidFill>
                <a:latin typeface="Montserrat"/>
                <a:cs typeface="Montserrat"/>
              </a:rPr>
              <a:t>Autor</a:t>
            </a:r>
            <a:r>
              <a:rPr sz="6017" b="1" spc="-36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6017" b="1" spc="-54" dirty="0">
                <a:solidFill>
                  <a:srgbClr val="1E4383"/>
                </a:solidFill>
                <a:latin typeface="Montserrat"/>
                <a:cs typeface="Montserrat"/>
              </a:rPr>
              <a:t>02</a:t>
            </a:r>
            <a:endParaRPr sz="6017" dirty="0">
              <a:latin typeface="Montserrat"/>
              <a:cs typeface="Montserrat"/>
            </a:endParaRPr>
          </a:p>
          <a:p>
            <a:pPr marL="27290">
              <a:lnSpc>
                <a:spcPts val="7207"/>
              </a:lnSpc>
            </a:pPr>
            <a:r>
              <a:rPr sz="6017" b="1" dirty="0">
                <a:solidFill>
                  <a:srgbClr val="1E4383"/>
                </a:solidFill>
                <a:latin typeface="Montserrat"/>
                <a:cs typeface="Montserrat"/>
              </a:rPr>
              <a:t>Autor</a:t>
            </a:r>
            <a:r>
              <a:rPr sz="6017" b="1" spc="-36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6017" b="1" spc="-54" dirty="0">
                <a:solidFill>
                  <a:srgbClr val="1E4383"/>
                </a:solidFill>
                <a:latin typeface="Montserrat"/>
                <a:cs typeface="Montserrat"/>
              </a:rPr>
              <a:t>03</a:t>
            </a:r>
            <a:endParaRPr sz="6017" dirty="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16403" y="12439522"/>
            <a:ext cx="12014580" cy="13529971"/>
          </a:xfrm>
          <a:prstGeom prst="rect">
            <a:avLst/>
          </a:prstGeom>
        </p:spPr>
        <p:txBody>
          <a:bodyPr vert="horz" wrap="square" lIns="0" tIns="27290" rIns="0" bIns="0" rtlCol="0">
            <a:spAutoFit/>
          </a:bodyPr>
          <a:lstStyle/>
          <a:p>
            <a:pPr marL="27290" marR="10916">
              <a:lnSpc>
                <a:spcPct val="121900"/>
              </a:lnSpc>
              <a:spcBef>
                <a:spcPts val="215"/>
              </a:spcBef>
            </a:pP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consectetuer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autem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iriure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hendrerit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vulputate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esse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molestie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illum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feugiat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facilisis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vero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eros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et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accumsan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iusto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odio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dignissim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blandit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praesent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luptatum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zzril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delenit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augue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feugait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facilisi.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ectetuer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endParaRPr sz="3008">
              <a:latin typeface="Montserrat"/>
              <a:cs typeface="Montserrat"/>
            </a:endParaRPr>
          </a:p>
          <a:p>
            <a:pPr marL="27290" marR="10916">
              <a:lnSpc>
                <a:spcPct val="121900"/>
              </a:lnSpc>
            </a:pP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consectetuer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sed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diam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nonummy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nibh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euismod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tincidunt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laoreet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dolore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magna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aliquam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erat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volutpat.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Ut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wisi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minim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veniam,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quis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nostrud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exerci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tation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ullamcorper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suscipit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lobortis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nisl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ut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aliquip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ex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commodo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consequat.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autem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iriure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hendrerit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vulputate</a:t>
            </a:r>
            <a:r>
              <a:rPr sz="3008" spc="-86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velit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esse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molestie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consequat,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vel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illum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eu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feugiat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facilisis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vero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eros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et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accumsan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et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iusto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odio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dignissim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qui</a:t>
            </a:r>
            <a:r>
              <a:rPr sz="3008" spc="-75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blandit</a:t>
            </a:r>
            <a:r>
              <a:rPr sz="3008" spc="-64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praesent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luptatum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zzril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delenit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augue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duis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te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feugait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nulla</a:t>
            </a:r>
            <a:r>
              <a:rPr sz="3008" spc="-9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21" dirty="0">
                <a:solidFill>
                  <a:srgbClr val="1E4383"/>
                </a:solidFill>
                <a:latin typeface="Montserrat"/>
                <a:cs typeface="Montserrat"/>
              </a:rPr>
              <a:t>facilisi.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Lorem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ipsum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dolor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sit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amet,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cons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ectetuer</a:t>
            </a:r>
            <a:r>
              <a:rPr sz="3008" spc="-118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adipiscing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dirty="0">
                <a:solidFill>
                  <a:srgbClr val="1E4383"/>
                </a:solidFill>
                <a:latin typeface="Montserrat"/>
                <a:cs typeface="Montserrat"/>
              </a:rPr>
              <a:t>elit,</a:t>
            </a:r>
            <a:r>
              <a:rPr sz="3008" spc="-107" dirty="0">
                <a:solidFill>
                  <a:srgbClr val="1E4383"/>
                </a:solidFill>
                <a:latin typeface="Montserrat"/>
                <a:cs typeface="Montserrat"/>
              </a:rPr>
              <a:t> </a:t>
            </a:r>
            <a:r>
              <a:rPr sz="3008" spc="-54" dirty="0">
                <a:solidFill>
                  <a:srgbClr val="1E4383"/>
                </a:solidFill>
                <a:latin typeface="Montserrat"/>
                <a:cs typeface="Montserrat"/>
              </a:rPr>
              <a:t>se</a:t>
            </a:r>
            <a:endParaRPr sz="3008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671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Montserrat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- Banner para Impressão</dc:title>
  <cp:lastModifiedBy>Nadiene Borges</cp:lastModifiedBy>
  <cp:revision>1</cp:revision>
  <dcterms:created xsi:type="dcterms:W3CDTF">2024-10-19T22:24:07Z</dcterms:created>
  <dcterms:modified xsi:type="dcterms:W3CDTF">2024-10-19T22:27:27Z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2024-10-19T00:00:00Z</vt:filetime>
  </property>
  <property fmtid="{D5CDD505-2E9C-101B-9397-08002B2CF9AE}" pid="3" name="Creator">
    <vt:lpwstr>Adobe Illustrator 28.7 (Windows)</vt:lpwstr>
  </property>
  <property fmtid="{D5CDD505-2E9C-101B-9397-08002B2CF9AE}" pid="4" name="LastSaved">
    <vt:filetime>2024-10-19T00:00:00Z</vt:filetime>
  </property>
  <property fmtid="{D5CDD505-2E9C-101B-9397-08002B2CF9AE}" pid="5" name="Producer">
    <vt:lpwstr>Adobe PDF library 17.00</vt:lpwstr>
  </property>
</Properties>
</file>