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Montserrat"/>
      <p:regular r:id="rId16"/>
      <p:bold r:id="rId17"/>
      <p:italic r:id="rId18"/>
      <p:boldItalic r:id="rId19"/>
    </p:embeddedFont>
    <p:embeddedFont>
      <p:font typeface="Montserrat Medium"/>
      <p:regular r:id="rId20"/>
      <p:bold r:id="rId21"/>
      <p:italic r:id="rId22"/>
      <p:boldItalic r:id="rId23"/>
    </p:embeddedFont>
    <p:embeddedFont>
      <p:font typeface="Oswald Light"/>
      <p:regular r:id="rId24"/>
      <p:bold r:id="rId25"/>
    </p:embeddedFont>
    <p:embeddedFont>
      <p:font typeface="Oswald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Medium-regular.fntdata"/><Relationship Id="rId22" Type="http://schemas.openxmlformats.org/officeDocument/2006/relationships/font" Target="fonts/MontserratMedium-italic.fntdata"/><Relationship Id="rId21" Type="http://schemas.openxmlformats.org/officeDocument/2006/relationships/font" Target="fonts/MontserratMedium-bold.fntdata"/><Relationship Id="rId24" Type="http://schemas.openxmlformats.org/officeDocument/2006/relationships/font" Target="fonts/OswaldLight-regular.fntdata"/><Relationship Id="rId23" Type="http://schemas.openxmlformats.org/officeDocument/2006/relationships/font" Target="fonts/MontserratMedium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swald-regular.fntdata"/><Relationship Id="rId25" Type="http://schemas.openxmlformats.org/officeDocument/2006/relationships/font" Target="fonts/OswaldLight-bold.fntdata"/><Relationship Id="rId27" Type="http://schemas.openxmlformats.org/officeDocument/2006/relationships/font" Target="fonts/Oswa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19" Type="http://schemas.openxmlformats.org/officeDocument/2006/relationships/font" Target="fonts/Montserrat-boldItalic.fntdata"/><Relationship Id="rId18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d4777ce087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d4777ce087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d4777ce087_0_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d4777ce087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d4777ce08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d4777ce0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d4777ce087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d4777ce08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d4777ce087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d4777ce08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d4777ce087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d4777ce08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d4777ce087_0_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d4777ce087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d4777ce087_0_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d4777ce087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d4777ce087_0_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d4777ce087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1429612" y="1013984"/>
            <a:ext cx="7714388" cy="32606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1429612" y="4848464"/>
            <a:ext cx="7714388" cy="1085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None/>
              <a:defRPr sz="1800"/>
            </a:lvl1pPr>
            <a:lvl2pPr lvl="1" algn="ctr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30"/>
              <a:buFont typeface="Oswald Light"/>
              <a:buNone/>
              <a:defRPr sz="1800"/>
            </a:lvl2pPr>
            <a:lvl3pPr lvl="2" algn="ctr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30"/>
              <a:buNone/>
              <a:defRPr sz="1800"/>
            </a:lvl3pPr>
            <a:lvl4pPr lvl="3" algn="ctr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 sz="1600"/>
            </a:lvl4pPr>
            <a:lvl5pPr lvl="4" algn="ctr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0" name="Google Shape;20;p2"/>
          <p:cNvCxnSpPr/>
          <p:nvPr/>
        </p:nvCxnSpPr>
        <p:spPr>
          <a:xfrm>
            <a:off x="1524000" y="4571506"/>
            <a:ext cx="971155" cy="0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/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 rot="5400000">
            <a:off x="4115762" y="-456238"/>
            <a:ext cx="3866043" cy="92384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>
                <a:solidFill>
                  <a:schemeClr val="lt1"/>
                </a:solidFill>
              </a:defRPr>
            </a:lvl2pPr>
            <a:lvl3pPr indent="-304164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90"/>
              <a:buChar char="•"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Font typeface="Oswald Light"/>
              <a:buNone/>
              <a:defRPr>
                <a:solidFill>
                  <a:schemeClr val="lt1"/>
                </a:solidFill>
              </a:defRPr>
            </a:lvl4pPr>
            <a:lvl5pPr indent="-29337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/>
          <p:nvPr>
            <p:ph type="title"/>
          </p:nvPr>
        </p:nvSpPr>
        <p:spPr>
          <a:xfrm rot="5400000">
            <a:off x="7709080" y="2902619"/>
            <a:ext cx="4628301" cy="17584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" type="body"/>
          </p:nvPr>
        </p:nvSpPr>
        <p:spPr>
          <a:xfrm rot="5400000">
            <a:off x="2787851" y="-137840"/>
            <a:ext cx="4628301" cy="7839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>
                <a:solidFill>
                  <a:schemeClr val="lt1"/>
                </a:solidFill>
              </a:defRPr>
            </a:lvl2pPr>
            <a:lvl3pPr indent="-304164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90"/>
              <a:buChar char="•"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Font typeface="Oswald Light"/>
              <a:buNone/>
              <a:defRPr>
                <a:solidFill>
                  <a:schemeClr val="lt1"/>
                </a:solidFill>
              </a:defRPr>
            </a:lvl4pPr>
            <a:lvl5pPr indent="-29337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1429566" y="1045445"/>
            <a:ext cx="9238434" cy="857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429566" y="2286000"/>
            <a:ext cx="92385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>
                <a:solidFill>
                  <a:schemeClr val="lt1"/>
                </a:solidFill>
              </a:defRPr>
            </a:lvl2pPr>
            <a:lvl3pPr indent="-304164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90"/>
              <a:buChar char="•"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Font typeface="Oswald Light"/>
              <a:buNone/>
              <a:defRPr>
                <a:solidFill>
                  <a:schemeClr val="lt1"/>
                </a:solidFill>
              </a:defRPr>
            </a:lvl4pPr>
            <a:lvl5pPr indent="-29337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1421745" y="1287554"/>
            <a:ext cx="8284963" cy="3113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Oswald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1421744" y="4619707"/>
            <a:ext cx="7722256" cy="14762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30"/>
              <a:buFont typeface="Oswald Light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3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1429566" y="1013411"/>
            <a:ext cx="9238434" cy="88959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1429566" y="2135565"/>
            <a:ext cx="4495800" cy="3960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>
                <a:solidFill>
                  <a:schemeClr val="lt1"/>
                </a:solidFill>
              </a:defRPr>
            </a:lvl2pPr>
            <a:lvl3pPr indent="-304164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90"/>
              <a:buChar char="•"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Font typeface="Oswald Light"/>
              <a:buNone/>
              <a:defRPr>
                <a:solidFill>
                  <a:schemeClr val="lt1"/>
                </a:solidFill>
              </a:defRPr>
            </a:lvl4pPr>
            <a:lvl5pPr indent="-29337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72200" y="2135565"/>
            <a:ext cx="4495800" cy="3960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>
                <a:solidFill>
                  <a:schemeClr val="lt1"/>
                </a:solidFill>
              </a:defRPr>
            </a:lvl2pPr>
            <a:lvl3pPr indent="-304164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90"/>
              <a:buChar char="•"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Font typeface="Oswald Light"/>
              <a:buNone/>
              <a:defRPr>
                <a:solidFill>
                  <a:schemeClr val="lt1"/>
                </a:solidFill>
              </a:defRPr>
            </a:lvl4pPr>
            <a:lvl5pPr indent="-29337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1429566" y="1079150"/>
            <a:ext cx="923843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1429567" y="2013217"/>
            <a:ext cx="4495799" cy="7042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Font typeface="Montserrat"/>
              <a:buNone/>
              <a:defRPr b="1" sz="1800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30"/>
              <a:buFont typeface="Oswald Light"/>
              <a:buNone/>
              <a:defRPr b="1" sz="1800"/>
            </a:lvl2pPr>
            <a:lvl3pPr indent="-228600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30"/>
              <a:buNone/>
              <a:defRPr b="1" sz="1800"/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 b="1" sz="1600"/>
            </a:lvl4pPr>
            <a:lvl5pPr indent="-22860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1429567" y="3048000"/>
            <a:ext cx="44958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>
                <a:solidFill>
                  <a:schemeClr val="lt1"/>
                </a:solidFill>
              </a:defRPr>
            </a:lvl2pPr>
            <a:lvl3pPr indent="-304164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90"/>
              <a:buChar char="•"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Font typeface="Oswald Light"/>
              <a:buNone/>
              <a:defRPr>
                <a:solidFill>
                  <a:schemeClr val="lt1"/>
                </a:solidFill>
              </a:defRPr>
            </a:lvl4pPr>
            <a:lvl5pPr indent="-29337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2013215"/>
            <a:ext cx="4495800" cy="70423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Font typeface="Montserrat"/>
              <a:buNone/>
              <a:defRPr b="1" sz="1800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30"/>
              <a:buFont typeface="Oswald Light"/>
              <a:buNone/>
              <a:defRPr b="1" sz="1800"/>
            </a:lvl2pPr>
            <a:lvl3pPr indent="-228600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30"/>
              <a:buNone/>
              <a:defRPr b="1" sz="1800"/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 b="1" sz="1600"/>
            </a:lvl4pPr>
            <a:lvl5pPr indent="-22860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3048000"/>
            <a:ext cx="44958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Oswald Light"/>
              <a:buNone/>
              <a:defRPr>
                <a:solidFill>
                  <a:schemeClr val="lt1"/>
                </a:solidFill>
              </a:defRPr>
            </a:lvl2pPr>
            <a:lvl3pPr indent="-304164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90"/>
              <a:buChar char="•"/>
              <a:defRPr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Font typeface="Oswald Light"/>
              <a:buNone/>
              <a:defRPr>
                <a:solidFill>
                  <a:schemeClr val="lt1"/>
                </a:solidFill>
              </a:defRPr>
            </a:lvl4pPr>
            <a:lvl5pPr indent="-29337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9" name="Google Shape;49;p6"/>
          <p:cNvCxnSpPr/>
          <p:nvPr/>
        </p:nvCxnSpPr>
        <p:spPr>
          <a:xfrm>
            <a:off x="6270727" y="2876662"/>
            <a:ext cx="971155" cy="0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0" name="Google Shape;50;p6"/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1" name="Google Shape;51;p6"/>
          <p:cNvCxnSpPr/>
          <p:nvPr/>
        </p:nvCxnSpPr>
        <p:spPr>
          <a:xfrm>
            <a:off x="1524000" y="2876662"/>
            <a:ext cx="971155" cy="0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chemeClr val="lt2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chemeClr val="lt2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chemeClr val="lt2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chemeClr val="lt2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chemeClr val="lt2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chemeClr val="lt2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chemeClr val="lt2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chemeClr val="lt2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chemeClr val="lt2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443740" y="1558944"/>
            <a:ext cx="3279689" cy="18641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5334000" y="762000"/>
            <a:ext cx="5333999" cy="53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79730" lvl="0" marL="45720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380"/>
              <a:buChar char="•"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Oswald Light"/>
              <a:buNone/>
              <a:defRPr sz="2400"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00"/>
              <a:buChar char="•"/>
              <a:defRPr sz="20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30"/>
              <a:buFont typeface="Oswald Light"/>
              <a:buNone/>
              <a:defRPr sz="1800">
                <a:solidFill>
                  <a:schemeClr val="lt1"/>
                </a:solidFill>
              </a:defRPr>
            </a:lvl4pPr>
            <a:lvl5pPr indent="-325754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30"/>
              <a:buChar char="•"/>
              <a:defRPr sz="18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1443741" y="3649682"/>
            <a:ext cx="3233096" cy="19336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60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90"/>
              <a:buFont typeface="Oswald Light"/>
              <a:buNone/>
              <a:defRPr sz="1400"/>
            </a:lvl2pPr>
            <a:lvl3pPr indent="-228600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None/>
              <a:defRPr sz="1200"/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850"/>
              <a:buFont typeface="Oswald Light"/>
              <a:buNone/>
              <a:defRPr sz="1000"/>
            </a:lvl4pPr>
            <a:lvl5pPr indent="-22860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85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9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1433543" y="1383126"/>
            <a:ext cx="3289886" cy="20458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/>
          <p:nvPr>
            <p:ph idx="2" type="pic"/>
          </p:nvPr>
        </p:nvSpPr>
        <p:spPr>
          <a:xfrm>
            <a:off x="5334000" y="1081500"/>
            <a:ext cx="5334000" cy="50145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1433544" y="3649682"/>
            <a:ext cx="3243292" cy="1684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60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90"/>
              <a:buFont typeface="Oswald Light"/>
              <a:buNone/>
              <a:defRPr sz="1400"/>
            </a:lvl2pPr>
            <a:lvl3pPr indent="-228600" lvl="2" marL="13716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None/>
              <a:defRPr sz="1200"/>
            </a:lvl3pPr>
            <a:lvl4pPr indent="-228600" lvl="3" marL="18288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850"/>
              <a:buFont typeface="Oswald Light"/>
              <a:buNone/>
              <a:defRPr sz="1000"/>
            </a:lvl4pPr>
            <a:lvl5pPr indent="-228600" lvl="4" marL="228600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85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10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9196850" y="386500"/>
            <a:ext cx="1471200" cy="644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8515550" y="92463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/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1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1429566" y="2285999"/>
            <a:ext cx="92385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30"/>
              <a:buFont typeface="Montserrat Medium"/>
              <a:buChar char="•"/>
              <a:defRPr i="0" sz="18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indent="-228600" lvl="1" marL="914400" marR="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60"/>
              <a:buFont typeface="Montserrat Medium"/>
              <a:buNone/>
              <a:defRPr i="0" sz="16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indent="-304164" lvl="2" marL="1371600" marR="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90"/>
              <a:buFont typeface="Montserrat"/>
              <a:buChar char="•"/>
              <a:defRPr i="0" sz="14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228600" lvl="3" marL="1828800" marR="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Font typeface="Montserrat"/>
              <a:buNone/>
              <a:defRPr i="0" sz="12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293370" lvl="4" marL="2286000" marR="0" rtl="0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20"/>
              <a:buFont typeface="Montserrat"/>
              <a:buChar char="•"/>
              <a:defRPr i="0" sz="12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Char char="•"/>
              <a:defRPr i="0" sz="12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Char char="•"/>
              <a:defRPr i="0" sz="12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Char char="•"/>
              <a:defRPr i="0" sz="12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Char char="•"/>
              <a:defRPr i="0" sz="12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7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Font typeface="Montserrat Medium"/>
              <a:buNone/>
              <a:defRPr i="0" sz="7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1" i="0" sz="16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marR="0" rtl="0" algn="ctr">
              <a:spcBef>
                <a:spcPts val="0"/>
              </a:spcBef>
              <a:buNone/>
              <a:defRPr b="1" i="0" sz="16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marR="0" rtl="0" algn="ctr">
              <a:spcBef>
                <a:spcPts val="0"/>
              </a:spcBef>
              <a:buNone/>
              <a:defRPr b="1" i="0" sz="16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marR="0" rtl="0" algn="ctr">
              <a:spcBef>
                <a:spcPts val="0"/>
              </a:spcBef>
              <a:buNone/>
              <a:defRPr b="1" i="0" sz="16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marR="0" rtl="0" algn="ctr">
              <a:spcBef>
                <a:spcPts val="0"/>
              </a:spcBef>
              <a:buNone/>
              <a:defRPr b="1" i="0" sz="16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marR="0" rtl="0" algn="ctr">
              <a:spcBef>
                <a:spcPts val="0"/>
              </a:spcBef>
              <a:buNone/>
              <a:defRPr b="1" i="0" sz="16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marR="0" rtl="0" algn="ctr">
              <a:spcBef>
                <a:spcPts val="0"/>
              </a:spcBef>
              <a:buNone/>
              <a:defRPr b="1" i="0" sz="16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marR="0" rtl="0" algn="ctr">
              <a:spcBef>
                <a:spcPts val="0"/>
              </a:spcBef>
              <a:buNone/>
              <a:defRPr b="1" i="0" sz="16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marR="0" rtl="0" algn="ctr">
              <a:spcBef>
                <a:spcPts val="0"/>
              </a:spcBef>
              <a:buNone/>
              <a:defRPr b="1" i="0" sz="1600" u="none" cap="none" strike="noStrik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3" name="Google Shape;13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765175" y="-119700"/>
            <a:ext cx="1945651" cy="194565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80">
          <p15:clr>
            <a:srgbClr val="F26B43"/>
          </p15:clr>
        </p15:guide>
        <p15:guide id="2" pos="3840">
          <p15:clr>
            <a:srgbClr val="F26B43"/>
          </p15:clr>
        </p15:guide>
        <p15:guide id="3" pos="7200">
          <p15:clr>
            <a:srgbClr val="F26B43"/>
          </p15:clr>
        </p15:guide>
        <p15:guide id="4" pos="6720">
          <p15:clr>
            <a:srgbClr val="F26B43"/>
          </p15:clr>
        </p15:guide>
        <p15:guide id="5" pos="480">
          <p15:clr>
            <a:srgbClr val="F26B43"/>
          </p15:clr>
        </p15:guide>
        <p15:guide id="6" orient="horz" pos="3840">
          <p15:clr>
            <a:srgbClr val="F26B43"/>
          </p15:clr>
        </p15:guide>
        <p15:guide id="7" pos="901">
          <p15:clr>
            <a:srgbClr val="E46962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3"/>
          <p:cNvGrpSpPr/>
          <p:nvPr/>
        </p:nvGrpSpPr>
        <p:grpSpPr>
          <a:xfrm>
            <a:off x="671350" y="304100"/>
            <a:ext cx="9996525" cy="1472998"/>
            <a:chOff x="671350" y="304100"/>
            <a:chExt cx="9996525" cy="1472998"/>
          </a:xfrm>
        </p:grpSpPr>
        <p:sp>
          <p:nvSpPr>
            <p:cNvPr id="92" name="Google Shape;92;p13"/>
            <p:cNvSpPr/>
            <p:nvPr/>
          </p:nvSpPr>
          <p:spPr>
            <a:xfrm>
              <a:off x="9238975" y="304100"/>
              <a:ext cx="1428900" cy="6321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671350" y="354750"/>
              <a:ext cx="1428900" cy="4578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pic>
          <p:nvPicPr>
            <p:cNvPr id="94" name="Google Shape;94;p13"/>
            <p:cNvPicPr preferRelativeResize="0"/>
            <p:nvPr/>
          </p:nvPicPr>
          <p:blipFill rotWithShape="1">
            <a:blip r:embed="rId4">
              <a:alphaModFix/>
            </a:blip>
            <a:srcRect b="45353" l="22384" r="0" t="26825"/>
            <a:stretch/>
          </p:blipFill>
          <p:spPr>
            <a:xfrm>
              <a:off x="1429600" y="1013975"/>
              <a:ext cx="2129098" cy="76312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5" name="Google Shape;95;p13"/>
          <p:cNvSpPr txBox="1"/>
          <p:nvPr>
            <p:ph type="ctrTitle"/>
          </p:nvPr>
        </p:nvSpPr>
        <p:spPr>
          <a:xfrm>
            <a:off x="1429612" y="1013984"/>
            <a:ext cx="7714500" cy="326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Oswald"/>
              <a:buNone/>
            </a:pPr>
            <a:r>
              <a:t/>
            </a:r>
            <a:endParaRPr sz="5400">
              <a:solidFill>
                <a:schemeClr val="dk1"/>
              </a:solidFill>
            </a:endParaRPr>
          </a:p>
        </p:txBody>
      </p:sp>
      <p:sp>
        <p:nvSpPr>
          <p:cNvPr id="96" name="Google Shape;96;p13"/>
          <p:cNvSpPr txBox="1"/>
          <p:nvPr>
            <p:ph idx="1" type="subTitle"/>
          </p:nvPr>
        </p:nvSpPr>
        <p:spPr>
          <a:xfrm>
            <a:off x="1429612" y="4848464"/>
            <a:ext cx="7714500" cy="108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30"/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 txBox="1"/>
          <p:nvPr>
            <p:ph idx="12" type="sldNum"/>
          </p:nvPr>
        </p:nvSpPr>
        <p:spPr>
          <a:xfrm>
            <a:off x="11492908" y="3219853"/>
            <a:ext cx="629700" cy="42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 txBox="1"/>
          <p:nvPr>
            <p:ph type="title"/>
          </p:nvPr>
        </p:nvSpPr>
        <p:spPr>
          <a:xfrm>
            <a:off x="1429566" y="1041621"/>
            <a:ext cx="9238500" cy="8613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2"/>
          <p:cNvSpPr txBox="1"/>
          <p:nvPr>
            <p:ph idx="1" type="body"/>
          </p:nvPr>
        </p:nvSpPr>
        <p:spPr>
          <a:xfrm rot="5400000">
            <a:off x="4115700" y="-456243"/>
            <a:ext cx="3866100" cy="9238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2"/>
          <p:cNvSpPr txBox="1"/>
          <p:nvPr>
            <p:ph idx="12" type="sldNum"/>
          </p:nvPr>
        </p:nvSpPr>
        <p:spPr>
          <a:xfrm>
            <a:off x="11492908" y="3219853"/>
            <a:ext cx="629700" cy="42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 txBox="1"/>
          <p:nvPr>
            <p:ph type="title"/>
          </p:nvPr>
        </p:nvSpPr>
        <p:spPr>
          <a:xfrm rot="5400000">
            <a:off x="7708961" y="2902599"/>
            <a:ext cx="4628400" cy="17586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3"/>
          <p:cNvSpPr txBox="1"/>
          <p:nvPr>
            <p:ph idx="1" type="body"/>
          </p:nvPr>
        </p:nvSpPr>
        <p:spPr>
          <a:xfrm rot="5400000">
            <a:off x="2787841" y="-137751"/>
            <a:ext cx="4628400" cy="7839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3"/>
          <p:cNvSpPr txBox="1"/>
          <p:nvPr>
            <p:ph idx="12" type="sldNum"/>
          </p:nvPr>
        </p:nvSpPr>
        <p:spPr>
          <a:xfrm>
            <a:off x="11492908" y="3219853"/>
            <a:ext cx="629700" cy="42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/>
          <p:nvPr>
            <p:ph type="title"/>
          </p:nvPr>
        </p:nvSpPr>
        <p:spPr>
          <a:xfrm>
            <a:off x="1429566" y="1045445"/>
            <a:ext cx="9238434" cy="857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 txBox="1"/>
          <p:nvPr>
            <p:ph idx="1" type="body"/>
          </p:nvPr>
        </p:nvSpPr>
        <p:spPr>
          <a:xfrm>
            <a:off x="1429566" y="2286000"/>
            <a:ext cx="92385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165" lvl="0" marL="27432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30"/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 txBox="1"/>
          <p:nvPr>
            <p:ph idx="10" type="dt"/>
          </p:nvPr>
        </p:nvSpPr>
        <p:spPr>
          <a:xfrm rot="5400000">
            <a:off x="10471097" y="4891333"/>
            <a:ext cx="26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10/18/2024</a:t>
            </a:r>
            <a:endParaRPr/>
          </a:p>
        </p:txBody>
      </p:sp>
      <p:sp>
        <p:nvSpPr>
          <p:cNvPr id="105" name="Google Shape;105;p14"/>
          <p:cNvSpPr txBox="1"/>
          <p:nvPr>
            <p:ph idx="11" type="ftr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 txBox="1"/>
          <p:nvPr>
            <p:ph idx="12" type="sldNum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/>
          <p:nvPr>
            <p:ph type="title"/>
          </p:nvPr>
        </p:nvSpPr>
        <p:spPr>
          <a:xfrm>
            <a:off x="1421745" y="1287554"/>
            <a:ext cx="8285100" cy="3113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5"/>
          <p:cNvSpPr txBox="1"/>
          <p:nvPr>
            <p:ph idx="1" type="body"/>
          </p:nvPr>
        </p:nvSpPr>
        <p:spPr>
          <a:xfrm>
            <a:off x="1421744" y="4619707"/>
            <a:ext cx="7722300" cy="14763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5"/>
          <p:cNvSpPr txBox="1"/>
          <p:nvPr>
            <p:ph idx="12" type="sldNum"/>
          </p:nvPr>
        </p:nvSpPr>
        <p:spPr>
          <a:xfrm>
            <a:off x="11492908" y="3219853"/>
            <a:ext cx="629700" cy="42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/>
          <p:nvPr>
            <p:ph type="title"/>
          </p:nvPr>
        </p:nvSpPr>
        <p:spPr>
          <a:xfrm>
            <a:off x="1429566" y="1013411"/>
            <a:ext cx="9238500" cy="8895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6"/>
          <p:cNvSpPr txBox="1"/>
          <p:nvPr>
            <p:ph idx="1" type="body"/>
          </p:nvPr>
        </p:nvSpPr>
        <p:spPr>
          <a:xfrm>
            <a:off x="1429566" y="2135565"/>
            <a:ext cx="4495800" cy="396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6"/>
          <p:cNvSpPr txBox="1"/>
          <p:nvPr>
            <p:ph idx="12" type="sldNum"/>
          </p:nvPr>
        </p:nvSpPr>
        <p:spPr>
          <a:xfrm>
            <a:off x="11492908" y="3219853"/>
            <a:ext cx="629700" cy="42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1" name="Google Shape;121;p16"/>
          <p:cNvSpPr txBox="1"/>
          <p:nvPr>
            <p:ph idx="2" type="body"/>
          </p:nvPr>
        </p:nvSpPr>
        <p:spPr>
          <a:xfrm>
            <a:off x="6172200" y="2135565"/>
            <a:ext cx="4495800" cy="396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/>
          <p:nvPr>
            <p:ph type="title"/>
          </p:nvPr>
        </p:nvSpPr>
        <p:spPr>
          <a:xfrm>
            <a:off x="1429566" y="1079150"/>
            <a:ext cx="92385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7"/>
          <p:cNvSpPr txBox="1"/>
          <p:nvPr>
            <p:ph idx="1" type="body"/>
          </p:nvPr>
        </p:nvSpPr>
        <p:spPr>
          <a:xfrm>
            <a:off x="1429567" y="2013217"/>
            <a:ext cx="4495800" cy="704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7"/>
          <p:cNvSpPr txBox="1"/>
          <p:nvPr>
            <p:ph idx="12" type="sldNum"/>
          </p:nvPr>
        </p:nvSpPr>
        <p:spPr>
          <a:xfrm>
            <a:off x="11492908" y="3219853"/>
            <a:ext cx="629700" cy="42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17"/>
          <p:cNvSpPr txBox="1"/>
          <p:nvPr>
            <p:ph idx="2" type="body"/>
          </p:nvPr>
        </p:nvSpPr>
        <p:spPr>
          <a:xfrm>
            <a:off x="1429567" y="3048000"/>
            <a:ext cx="4495800" cy="3048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7"/>
          <p:cNvSpPr txBox="1"/>
          <p:nvPr>
            <p:ph idx="3" type="body"/>
          </p:nvPr>
        </p:nvSpPr>
        <p:spPr>
          <a:xfrm>
            <a:off x="6172200" y="2013215"/>
            <a:ext cx="4495800" cy="704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7"/>
          <p:cNvSpPr txBox="1"/>
          <p:nvPr>
            <p:ph idx="4" type="body"/>
          </p:nvPr>
        </p:nvSpPr>
        <p:spPr>
          <a:xfrm>
            <a:off x="6172200" y="3048000"/>
            <a:ext cx="4495800" cy="3048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/>
          <p:nvPr>
            <p:ph type="title"/>
          </p:nvPr>
        </p:nvSpPr>
        <p:spPr>
          <a:xfrm>
            <a:off x="1429566" y="1041621"/>
            <a:ext cx="9238500" cy="8613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8"/>
          <p:cNvSpPr txBox="1"/>
          <p:nvPr>
            <p:ph idx="12" type="sldNum"/>
          </p:nvPr>
        </p:nvSpPr>
        <p:spPr>
          <a:xfrm>
            <a:off x="11492908" y="3219853"/>
            <a:ext cx="629700" cy="42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11492908" y="3219853"/>
            <a:ext cx="629700" cy="42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/>
          <p:nvPr>
            <p:ph type="title"/>
          </p:nvPr>
        </p:nvSpPr>
        <p:spPr>
          <a:xfrm>
            <a:off x="1443740" y="1558944"/>
            <a:ext cx="3279600" cy="1864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0"/>
          <p:cNvSpPr txBox="1"/>
          <p:nvPr>
            <p:ph idx="12" type="sldNum"/>
          </p:nvPr>
        </p:nvSpPr>
        <p:spPr>
          <a:xfrm>
            <a:off x="11492908" y="3219853"/>
            <a:ext cx="629700" cy="42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9" name="Google Shape;149;p20"/>
          <p:cNvSpPr txBox="1"/>
          <p:nvPr>
            <p:ph idx="1" type="body"/>
          </p:nvPr>
        </p:nvSpPr>
        <p:spPr>
          <a:xfrm>
            <a:off x="5334000" y="762000"/>
            <a:ext cx="5334000" cy="5334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0"/>
          <p:cNvSpPr txBox="1"/>
          <p:nvPr>
            <p:ph idx="2" type="body"/>
          </p:nvPr>
        </p:nvSpPr>
        <p:spPr>
          <a:xfrm>
            <a:off x="1443741" y="3649682"/>
            <a:ext cx="3233100" cy="1933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1"/>
          <p:cNvSpPr txBox="1"/>
          <p:nvPr>
            <p:ph type="title"/>
          </p:nvPr>
        </p:nvSpPr>
        <p:spPr>
          <a:xfrm>
            <a:off x="1433543" y="1383126"/>
            <a:ext cx="3289800" cy="20460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1"/>
          <p:cNvSpPr txBox="1"/>
          <p:nvPr>
            <p:ph idx="1" type="body"/>
          </p:nvPr>
        </p:nvSpPr>
        <p:spPr>
          <a:xfrm>
            <a:off x="1433544" y="3649682"/>
            <a:ext cx="3243300" cy="168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1"/>
          <p:cNvSpPr txBox="1"/>
          <p:nvPr>
            <p:ph idx="12" type="sldNum"/>
          </p:nvPr>
        </p:nvSpPr>
        <p:spPr>
          <a:xfrm>
            <a:off x="11492908" y="3219853"/>
            <a:ext cx="629700" cy="429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8" name="Google Shape;158;p21"/>
          <p:cNvSpPr/>
          <p:nvPr>
            <p:ph idx="2" type="pic"/>
          </p:nvPr>
        </p:nvSpPr>
        <p:spPr>
          <a:xfrm>
            <a:off x="5334000" y="1081500"/>
            <a:ext cx="5334000" cy="5014500"/>
          </a:xfrm>
          <a:prstGeom prst="rect">
            <a:avLst/>
          </a:prstGeom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rtalVTI">
  <a:themeElements>
    <a:clrScheme name="PortalVTI">
      <a:dk1>
        <a:srgbClr val="385BA4"/>
      </a:dk1>
      <a:lt1>
        <a:srgbClr val="385BA4"/>
      </a:lt1>
      <a:dk2>
        <a:srgbClr val="40353B"/>
      </a:dk2>
      <a:lt2>
        <a:srgbClr val="F9F9F9"/>
      </a:lt2>
      <a:accent1>
        <a:srgbClr val="385BA4"/>
      </a:accent1>
      <a:accent2>
        <a:srgbClr val="51AE38"/>
      </a:accent2>
      <a:accent3>
        <a:srgbClr val="E52520"/>
      </a:accent3>
      <a:accent4>
        <a:srgbClr val="FFD000"/>
      </a:accent4>
      <a:accent5>
        <a:srgbClr val="40353B"/>
      </a:accent5>
      <a:accent6>
        <a:srgbClr val="385BA4"/>
      </a:accent6>
      <a:hlink>
        <a:srgbClr val="51AE38"/>
      </a:hlink>
      <a:folHlink>
        <a:srgbClr val="2273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