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92" r:id="rId3"/>
    <p:sldId id="259" r:id="rId4"/>
    <p:sldId id="297" r:id="rId5"/>
    <p:sldId id="298" r:id="rId6"/>
    <p:sldId id="294" r:id="rId7"/>
    <p:sldId id="262" r:id="rId8"/>
    <p:sldId id="295" r:id="rId9"/>
    <p:sldId id="293" r:id="rId10"/>
    <p:sldId id="29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29F"/>
    <a:srgbClr val="FFCD01"/>
    <a:srgbClr val="4CAC33"/>
    <a:srgbClr val="E42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38" y="366"/>
      </p:cViewPr>
      <p:guideLst>
        <p:guide orient="horz" pos="981"/>
        <p:guide pos="7242"/>
        <p:guide pos="461"/>
        <p:guide orient="horz" pos="3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1F06E-9632-40F5-8D2E-1E1ED78972B8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B2044-E91A-4A90-91DE-C24CFE714B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20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57C8-E34D-D4BB-1FDC-812F9196B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09B75D-B05D-3C6B-FA3F-20B8EF677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44D83C-7116-BDD3-6CFE-13C459224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Capa 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23B4D2-E1FF-FC0C-B8E8-5CBBF0ABA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B2044-E91A-4A90-91DE-C24CFE714B8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8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A0C1B-AAE1-34E9-102F-A41DD8164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2002A6-C32A-D232-3E10-3E19DA738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D2C38F-AE27-ADF9-BF91-85F915E10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Capa 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B55909-B323-6203-40A6-F269C00D2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B2044-E91A-4A90-91DE-C24CFE714B8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11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23F1-077B-7132-BF09-E233778E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191B7A-DCE7-41BC-F504-AC673E8F0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A4BDDB-A78D-D5FB-A316-E5C744B80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Capa 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1479DB-5D0A-85CE-9D4A-0058256CA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B2044-E91A-4A90-91DE-C24CFE714B8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12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C83ED-3979-20FC-9EEC-E86DD7446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DE6DE1-06C3-FC68-FCC2-EEB09B46E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0422C0-3E86-6616-001B-405DEBA26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de Capa 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6F2BA7-2C19-DA58-85BA-D62397624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B2044-E91A-4A90-91DE-C24CFE714B8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05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52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11" name="Imagem 10" descr="Forma&#10;&#10;O conteúdo gerado por IA pode estar incorreto.">
            <a:extLst>
              <a:ext uri="{FF2B5EF4-FFF2-40B4-BE49-F238E27FC236}">
                <a16:creationId xmlns:a16="http://schemas.microsoft.com/office/drawing/2014/main" id="{2FDDAB7A-CB62-8825-356E-4EDF83211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21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9A21C723-7F43-B4CD-0B7A-E4DD91815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52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CE0A25F6-9CD1-2A81-1436-982267096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CA5874DA-8BB2-5D42-44C0-BB105516B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5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1808935" cy="686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>
            <a:off x="0" y="6192947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2565D64F-9D24-60E0-ED13-BFC72F93F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6351224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6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>
            <a:off x="0" y="6192947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" name="Imagem 1" descr="Forma&#10;&#10;O conteúdo gerado por IA pode estar incorreto.">
            <a:extLst>
              <a:ext uri="{FF2B5EF4-FFF2-40B4-BE49-F238E27FC236}">
                <a16:creationId xmlns:a16="http://schemas.microsoft.com/office/drawing/2014/main" id="{9F590D58-22F7-F7A5-8E06-B83592903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6351224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2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383066" y="0"/>
            <a:ext cx="114258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pic>
        <p:nvPicPr>
          <p:cNvPr id="11" name="Imagem 10" descr="Forma&#10;&#10;O conteúdo gerado por IA pode estar incorreto.">
            <a:extLst>
              <a:ext uri="{FF2B5EF4-FFF2-40B4-BE49-F238E27FC236}">
                <a16:creationId xmlns:a16="http://schemas.microsoft.com/office/drawing/2014/main" id="{2FDDAB7A-CB62-8825-356E-4EDF83211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5461000" y="6280029"/>
            <a:ext cx="1270000" cy="4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6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0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E6B38-244F-3620-70F3-EB69EE0B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4A98EA-8DAD-E736-BC10-A8795821B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3BD44F-8DD6-2F42-B490-93E78309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084FDB-381F-D768-371E-A2FF8448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C63EF6-CCF2-CAD3-38A7-9D9887A0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98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2CFC4-D03B-1907-FBC9-2C432DA9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A2733B-B83B-65EE-79F4-2C684833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6764C7-DC2F-80F2-7E82-098AAC09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420375-B978-EB4F-AEB3-FC816988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CEB0ED-5BA5-9B09-9E73-C84E2FF6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235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433B4-6969-6953-6D1D-825B0F47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493F41-E4EE-4DEB-05C2-CC6762B4A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BAFC0C-40B7-1457-B512-39089676B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6B5057-8AB2-E340-1497-3F4EB414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0A7EC9-2C0B-A106-8905-C95B67BC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505D88-E4CE-5E6F-D26B-8A175FEA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03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-29604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11" name="Imagem 10" descr="Forma&#10;&#10;O conteúdo gerado por IA pode estar incorreto.">
            <a:extLst>
              <a:ext uri="{FF2B5EF4-FFF2-40B4-BE49-F238E27FC236}">
                <a16:creationId xmlns:a16="http://schemas.microsoft.com/office/drawing/2014/main" id="{2FDDAB7A-CB62-8825-356E-4EDF83211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A4380-5C9E-75EA-08F9-2BC92D66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F9AFCB-8E34-3478-C787-B077B7002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3AC5F6-ED34-D5EA-C858-093D6AA5C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A1B46E-25EB-1941-6D0B-954EA3A6C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883576-EEF9-FF9C-DD88-9DCDBA2D3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6460E7A-5830-A906-ED01-29305B18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F18E171-ECA4-60EB-6991-A4B0EFB7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40D9066-64C4-E760-5602-3BDAF423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20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1A18A-8384-50E8-7D43-53134A5A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C7CD6E-85A4-F8B5-1171-EBBE5753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296E81D-5ABC-AC00-B597-65A94484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A5896F-765D-74FA-5329-5FA9B51B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624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37592B-616E-3371-439B-DA9D3F87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AFF666-4FAF-49E1-6A31-B2658564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CF9F32-0DB4-22E0-F154-5318488F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36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59F97-A324-8ADF-AD03-BA1DE337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A7ED01-EDA0-50B2-45C0-6B458921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B863F5-D891-E93A-FE65-7C0D17715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65FABB-51D6-0311-F5E3-4ED97D25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8FCFD3-221E-4B2A-E43A-3CD640FD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B865F2-D71A-F044-0C86-085C2968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65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C8FF9-B724-B5F7-3043-5AF5F3DB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421B21-A860-CB2C-5420-662C2005E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3B1BBE-675E-CB37-3EE8-67DDC735C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CA9D7D-5F92-97DC-566E-A4628B22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CA3465-C2A5-0909-5F9C-D9AD6C8E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56B55D-70FB-5CAB-28F9-E1E299A2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034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1EA1A-54FA-DD01-C42A-38472A77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79CF766-68B0-A79C-0E54-302CA0DE0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CE148B-DE48-FA51-8B16-C6E92BCF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A2ACB7-62AD-2676-E698-DDDBEEB4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0C698F-6D1C-A930-97FD-8F234529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116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A627663-71D9-067C-95B9-4A8646D00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338E34-1494-F4FF-D9F3-D0B5DCAA2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DD211A-7FA9-D55E-1296-21396F0A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53EEEF-F5BC-33E2-B4E2-CA7AA845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A65498-64E1-117A-EC8F-5BA1123A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75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279400"/>
            <a:ext cx="12192000" cy="6583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38674C9-124F-E497-CDDF-635D6D416602}"/>
              </a:ext>
            </a:extLst>
          </p:cNvPr>
          <p:cNvGrpSpPr/>
          <p:nvPr userDrawn="1"/>
        </p:nvGrpSpPr>
        <p:grpSpPr>
          <a:xfrm>
            <a:off x="0" y="6192947"/>
            <a:ext cx="12192000" cy="669707"/>
            <a:chOff x="0" y="0"/>
            <a:chExt cx="18288000" cy="1004561"/>
          </a:xfrm>
        </p:grpSpPr>
        <p:sp>
          <p:nvSpPr>
            <p:cNvPr id="10" name="Retângulo: Cantos Superiores Arredondados 9">
              <a:extLst>
                <a:ext uri="{FF2B5EF4-FFF2-40B4-BE49-F238E27FC236}">
                  <a16:creationId xmlns:a16="http://schemas.microsoft.com/office/drawing/2014/main" id="{DCA26C2F-E9A2-C5EF-0266-0CC69024EEBB}"/>
                </a:ext>
              </a:extLst>
            </p:cNvPr>
            <p:cNvSpPr/>
            <p:nvPr userDrawn="1"/>
          </p:nvSpPr>
          <p:spPr>
            <a:xfrm>
              <a:off x="0" y="0"/>
              <a:ext cx="18288000" cy="10045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noProof="0" dirty="0"/>
            </a:p>
          </p:txBody>
        </p:sp>
        <p:pic>
          <p:nvPicPr>
            <p:cNvPr id="11" name="Imagem 10" descr="Forma&#10;&#10;O conteúdo gerado por IA pode estar incorreto.">
              <a:extLst>
                <a:ext uri="{FF2B5EF4-FFF2-40B4-BE49-F238E27FC236}">
                  <a16:creationId xmlns:a16="http://schemas.microsoft.com/office/drawing/2014/main" id="{2FDDAB7A-CB62-8825-356E-4EDF83211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2" t="29837" r="16716" b="31533"/>
            <a:stretch/>
          </p:blipFill>
          <p:spPr>
            <a:xfrm>
              <a:off x="16037002" y="237415"/>
              <a:ext cx="1676400" cy="553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02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6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>
            <a:off x="0" y="6192947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" name="Imagem 1" descr="Forma&#10;&#10;O conteúdo gerado por IA pode estar incorreto.">
            <a:extLst>
              <a:ext uri="{FF2B5EF4-FFF2-40B4-BE49-F238E27FC236}">
                <a16:creationId xmlns:a16="http://schemas.microsoft.com/office/drawing/2014/main" id="{A7430B7C-46EC-9F82-7CFF-05323D7F1F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6351224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0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52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0F4B6056-10D7-89AB-CBA0-CCCBBDEBE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4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96619AEB-5CB6-4F6E-985C-92F4342C44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28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383065" y="0"/>
            <a:ext cx="11808935" cy="686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>
            <a:off x="0" y="6192947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" name="Imagem 1" descr="Forma&#10;&#10;O conteúdo gerado por IA pode estar incorreto.">
            <a:extLst>
              <a:ext uri="{FF2B5EF4-FFF2-40B4-BE49-F238E27FC236}">
                <a16:creationId xmlns:a16="http://schemas.microsoft.com/office/drawing/2014/main" id="{94E99CC5-63DA-2BCF-612E-CF972DEB5A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6351224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4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1" y="0"/>
            <a:ext cx="12192000" cy="686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>
            <a:off x="0" y="6192947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" name="Imagem 1" descr="Forma&#10;&#10;O conteúdo gerado por IA pode estar incorreto.">
            <a:extLst>
              <a:ext uri="{FF2B5EF4-FFF2-40B4-BE49-F238E27FC236}">
                <a16:creationId xmlns:a16="http://schemas.microsoft.com/office/drawing/2014/main" id="{08629DE4-1291-E026-B104-CD73B69B3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6351224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0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FC28C14E-2E47-891C-0E9F-5C4A561C933D}"/>
              </a:ext>
            </a:extLst>
          </p:cNvPr>
          <p:cNvSpPr/>
          <p:nvPr userDrawn="1"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8" name="Retângulo: Cantos Diagonais Recortados 11">
            <a:extLst>
              <a:ext uri="{FF2B5EF4-FFF2-40B4-BE49-F238E27FC236}">
                <a16:creationId xmlns:a16="http://schemas.microsoft.com/office/drawing/2014/main" id="{2A35C3B9-0018-E8AE-5E00-3E0D84EDA54A}"/>
              </a:ext>
            </a:extLst>
          </p:cNvPr>
          <p:cNvSpPr/>
          <p:nvPr userDrawn="1"/>
        </p:nvSpPr>
        <p:spPr>
          <a:xfrm rot="16200000">
            <a:off x="8173398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F229BC-2843-D613-7DBD-9EFD1C1C2217}"/>
              </a:ext>
            </a:extLst>
          </p:cNvPr>
          <p:cNvSpPr/>
          <p:nvPr userDrawn="1"/>
        </p:nvSpPr>
        <p:spPr>
          <a:xfrm>
            <a:off x="0" y="0"/>
            <a:ext cx="12192000" cy="652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CA26C2F-E9A2-C5EF-0266-0CC69024EEBB}"/>
              </a:ext>
            </a:extLst>
          </p:cNvPr>
          <p:cNvSpPr/>
          <p:nvPr userDrawn="1"/>
        </p:nvSpPr>
        <p:spPr>
          <a:xfrm rot="10800000">
            <a:off x="0" y="1"/>
            <a:ext cx="12192000" cy="6697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ABEB4349-7F9B-AD64-82C6-A40ECFB375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29837" r="16716" b="31533"/>
          <a:stretch/>
        </p:blipFill>
        <p:spPr>
          <a:xfrm>
            <a:off x="10691335" y="158277"/>
            <a:ext cx="11176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6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97D48B-9FFC-F7CC-0245-004773C9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91B8ED-444F-D892-5660-0E9168E5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9DA86C-4F92-3458-1C2F-5269C21CE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CD8163-4BF7-43AE-9E22-84159549F869}" type="datetimeFigureOut">
              <a:rPr lang="pt-BR" smtClean="0"/>
              <a:t>23/04/2025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DF34F1-2D20-3B50-1EEB-77DAC3544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2BF5A5-F5C8-BEE1-AD2D-A694CAA8C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2BDDB8-789A-4D1F-8250-4216F4991F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71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1" r:id="rId3"/>
    <p:sldLayoutId id="2147483669" r:id="rId4"/>
    <p:sldLayoutId id="2147483662" r:id="rId5"/>
    <p:sldLayoutId id="2147483670" r:id="rId6"/>
    <p:sldLayoutId id="2147483663" r:id="rId7"/>
    <p:sldLayoutId id="2147483671" r:id="rId8"/>
    <p:sldLayoutId id="2147483664" r:id="rId9"/>
    <p:sldLayoutId id="2147483672" r:id="rId10"/>
    <p:sldLayoutId id="2147483665" r:id="rId11"/>
    <p:sldLayoutId id="2147483673" r:id="rId12"/>
    <p:sldLayoutId id="2147483666" r:id="rId13"/>
    <p:sldLayoutId id="2147483678" r:id="rId14"/>
    <p:sldLayoutId id="2147483667" r:id="rId15"/>
    <p:sldLayoutId id="2147483649" r:id="rId16"/>
    <p:sldLayoutId id="2147483650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DAA25D-BE05-1EBA-3349-E88D564D6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38D7B410-F8DB-B510-6841-130D94BB220C}"/>
              </a:ext>
            </a:extLst>
          </p:cNvPr>
          <p:cNvSpPr/>
          <p:nvPr/>
        </p:nvSpPr>
        <p:spPr>
          <a:xfrm>
            <a:off x="0" y="4884821"/>
            <a:ext cx="978568" cy="986589"/>
          </a:xfrm>
          <a:prstGeom prst="ellips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4D3B3960-D790-9104-754E-67BBF2DD352F}"/>
              </a:ext>
            </a:extLst>
          </p:cNvPr>
          <p:cNvSpPr/>
          <p:nvPr/>
        </p:nvSpPr>
        <p:spPr>
          <a:xfrm rot="5400000">
            <a:off x="-1" y="3655"/>
            <a:ext cx="982935" cy="98293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77C2554-C155-65D5-93A9-FB14327BAF82}"/>
              </a:ext>
            </a:extLst>
          </p:cNvPr>
          <p:cNvGrpSpPr/>
          <p:nvPr/>
        </p:nvGrpSpPr>
        <p:grpSpPr>
          <a:xfrm>
            <a:off x="11213431" y="4921813"/>
            <a:ext cx="978568" cy="1442891"/>
            <a:chOff x="11213431" y="4921813"/>
            <a:chExt cx="978568" cy="1442891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11D3C2C-0044-4E22-8A60-E9004AE8A6CA}"/>
                </a:ext>
              </a:extLst>
            </p:cNvPr>
            <p:cNvSpPr/>
            <p:nvPr/>
          </p:nvSpPr>
          <p:spPr>
            <a:xfrm>
              <a:off x="11213431" y="5378115"/>
              <a:ext cx="978568" cy="986589"/>
            </a:xfrm>
            <a:prstGeom prst="ellipse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D9F6FA2-5BFA-0405-1898-F83976B06CCA}"/>
                </a:ext>
              </a:extLst>
            </p:cNvPr>
            <p:cNvSpPr/>
            <p:nvPr/>
          </p:nvSpPr>
          <p:spPr>
            <a:xfrm>
              <a:off x="11419290" y="4921813"/>
              <a:ext cx="553367" cy="557903"/>
            </a:xfrm>
            <a:prstGeom prst="ellipse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: Cantos Superiores Recortados 9">
            <a:extLst>
              <a:ext uri="{FF2B5EF4-FFF2-40B4-BE49-F238E27FC236}">
                <a16:creationId xmlns:a16="http://schemas.microsoft.com/office/drawing/2014/main" id="{880B537C-E1C0-D7A8-6223-3E5A66880ED6}"/>
              </a:ext>
            </a:extLst>
          </p:cNvPr>
          <p:cNvSpPr/>
          <p:nvPr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FB4B7E1-4436-27FF-36B5-35B5560ECB86}"/>
              </a:ext>
            </a:extLst>
          </p:cNvPr>
          <p:cNvSpPr/>
          <p:nvPr/>
        </p:nvSpPr>
        <p:spPr>
          <a:xfrm rot="2700000">
            <a:off x="11357198" y="1122928"/>
            <a:ext cx="677550" cy="677550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Diagonais Recortados 11">
            <a:extLst>
              <a:ext uri="{FF2B5EF4-FFF2-40B4-BE49-F238E27FC236}">
                <a16:creationId xmlns:a16="http://schemas.microsoft.com/office/drawing/2014/main" id="{E8894067-DC3F-F498-0F4D-B3129E670EF6}"/>
              </a:ext>
            </a:extLst>
          </p:cNvPr>
          <p:cNvSpPr/>
          <p:nvPr/>
        </p:nvSpPr>
        <p:spPr>
          <a:xfrm>
            <a:off x="8153113" y="-8740"/>
            <a:ext cx="1052197" cy="991342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Diagonais Recortados 11">
            <a:extLst>
              <a:ext uri="{FF2B5EF4-FFF2-40B4-BE49-F238E27FC236}">
                <a16:creationId xmlns:a16="http://schemas.microsoft.com/office/drawing/2014/main" id="{E8955DDA-0C4A-7CCC-7D1B-C3122D30D8E9}"/>
              </a:ext>
            </a:extLst>
          </p:cNvPr>
          <p:cNvSpPr/>
          <p:nvPr/>
        </p:nvSpPr>
        <p:spPr>
          <a:xfrm rot="16200000">
            <a:off x="8173397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44811C6-749A-2F52-9FDE-83859BBA92DF}"/>
              </a:ext>
            </a:extLst>
          </p:cNvPr>
          <p:cNvSpPr/>
          <p:nvPr/>
        </p:nvSpPr>
        <p:spPr>
          <a:xfrm>
            <a:off x="11200658" y="-8740"/>
            <a:ext cx="991342" cy="991342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C04DE9AA-5ED7-CD2C-2440-CCF99C384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73" y="4419133"/>
            <a:ext cx="2215054" cy="713431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F2A1AEF-203D-2F7A-E0E5-0B508E36A106}"/>
              </a:ext>
            </a:extLst>
          </p:cNvPr>
          <p:cNvSpPr txBox="1"/>
          <p:nvPr/>
        </p:nvSpPr>
        <p:spPr>
          <a:xfrm>
            <a:off x="-1" y="2353058"/>
            <a:ext cx="121920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pt-BR" sz="4400" spc="-94" noProof="0" dirty="0">
                <a:solidFill>
                  <a:srgbClr val="32529F"/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Modelo de</a:t>
            </a:r>
          </a:p>
          <a:p>
            <a:pPr marL="0" lvl="0" indent="0" algn="ctr"/>
            <a:r>
              <a:rPr lang="pt-BR" sz="4400" spc="-94" noProof="0" dirty="0">
                <a:solidFill>
                  <a:srgbClr val="4CAC33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4400" spc="-94" noProof="0" dirty="0">
              <a:solidFill>
                <a:srgbClr val="4CAC33"/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</p:spTree>
    <p:extLst>
      <p:ext uri="{BB962C8B-B14F-4D97-AF65-F5344CB8AC3E}">
        <p14:creationId xmlns:p14="http://schemas.microsoft.com/office/powerpoint/2010/main" val="3362238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29F"/>
                                      </p:to>
                                    </p:animClr>
                                    <p:animClr clrSpc="rgb" dir="cw">
                                      <p:cBhvr>
                                        <p:cTn id="1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529F"/>
                                      </p:to>
                                    </p:animClr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4AE60-37E3-5318-DA3D-825416ED0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510AD9E4-6619-434D-4C78-70A3F55B2DE5}"/>
              </a:ext>
            </a:extLst>
          </p:cNvPr>
          <p:cNvSpPr/>
          <p:nvPr/>
        </p:nvSpPr>
        <p:spPr>
          <a:xfrm>
            <a:off x="0" y="4884821"/>
            <a:ext cx="978568" cy="986589"/>
          </a:xfrm>
          <a:prstGeom prst="ellips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4DC2B363-68B7-9A3E-3F58-026F040E0313}"/>
              </a:ext>
            </a:extLst>
          </p:cNvPr>
          <p:cNvSpPr/>
          <p:nvPr/>
        </p:nvSpPr>
        <p:spPr>
          <a:xfrm rot="5400000">
            <a:off x="-1" y="3655"/>
            <a:ext cx="982935" cy="98293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65807A4-EB94-103E-70CD-5D0F8DB5865E}"/>
              </a:ext>
            </a:extLst>
          </p:cNvPr>
          <p:cNvGrpSpPr/>
          <p:nvPr/>
        </p:nvGrpSpPr>
        <p:grpSpPr>
          <a:xfrm>
            <a:off x="11213431" y="4921813"/>
            <a:ext cx="978568" cy="1442891"/>
            <a:chOff x="11213431" y="4921813"/>
            <a:chExt cx="978568" cy="1442891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7785CED-B919-6CE1-5E4C-8855ABD75DE5}"/>
                </a:ext>
              </a:extLst>
            </p:cNvPr>
            <p:cNvSpPr/>
            <p:nvPr/>
          </p:nvSpPr>
          <p:spPr>
            <a:xfrm>
              <a:off x="11213431" y="5378115"/>
              <a:ext cx="978568" cy="986589"/>
            </a:xfrm>
            <a:prstGeom prst="ellipse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FD785FF-6F95-F297-630E-EA87CC0E250A}"/>
                </a:ext>
              </a:extLst>
            </p:cNvPr>
            <p:cNvSpPr/>
            <p:nvPr/>
          </p:nvSpPr>
          <p:spPr>
            <a:xfrm>
              <a:off x="11419290" y="4921813"/>
              <a:ext cx="553367" cy="557903"/>
            </a:xfrm>
            <a:prstGeom prst="ellipse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: Cantos Superiores Recortados 9">
            <a:extLst>
              <a:ext uri="{FF2B5EF4-FFF2-40B4-BE49-F238E27FC236}">
                <a16:creationId xmlns:a16="http://schemas.microsoft.com/office/drawing/2014/main" id="{35AD9E06-B51E-7866-E5FF-BA1F8AD3F9F1}"/>
              </a:ext>
            </a:extLst>
          </p:cNvPr>
          <p:cNvSpPr/>
          <p:nvPr/>
        </p:nvSpPr>
        <p:spPr>
          <a:xfrm>
            <a:off x="3006974" y="5871410"/>
            <a:ext cx="1016386" cy="98659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747776E-5C13-B480-3512-D7CF18292613}"/>
              </a:ext>
            </a:extLst>
          </p:cNvPr>
          <p:cNvSpPr/>
          <p:nvPr/>
        </p:nvSpPr>
        <p:spPr>
          <a:xfrm rot="2700000">
            <a:off x="11357198" y="1122928"/>
            <a:ext cx="677550" cy="677550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Diagonais Recortados 11">
            <a:extLst>
              <a:ext uri="{FF2B5EF4-FFF2-40B4-BE49-F238E27FC236}">
                <a16:creationId xmlns:a16="http://schemas.microsoft.com/office/drawing/2014/main" id="{D6E7A38B-24BF-7895-318F-A70D8B2E38F6}"/>
              </a:ext>
            </a:extLst>
          </p:cNvPr>
          <p:cNvSpPr/>
          <p:nvPr/>
        </p:nvSpPr>
        <p:spPr>
          <a:xfrm>
            <a:off x="8153113" y="-8740"/>
            <a:ext cx="1052197" cy="991342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Diagonais Recortados 11">
            <a:extLst>
              <a:ext uri="{FF2B5EF4-FFF2-40B4-BE49-F238E27FC236}">
                <a16:creationId xmlns:a16="http://schemas.microsoft.com/office/drawing/2014/main" id="{8330F995-C017-28D7-55C0-F3D9A0683459}"/>
              </a:ext>
            </a:extLst>
          </p:cNvPr>
          <p:cNvSpPr/>
          <p:nvPr/>
        </p:nvSpPr>
        <p:spPr>
          <a:xfrm rot="16200000">
            <a:off x="8173397" y="5846372"/>
            <a:ext cx="991343" cy="1031914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9C5C95-5ADD-8422-F09E-85295DDE4E2A}"/>
              </a:ext>
            </a:extLst>
          </p:cNvPr>
          <p:cNvSpPr/>
          <p:nvPr/>
        </p:nvSpPr>
        <p:spPr>
          <a:xfrm>
            <a:off x="11200658" y="-8740"/>
            <a:ext cx="991342" cy="991342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F5E9826-C392-351F-04CC-D5861BA57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30" y="1557338"/>
            <a:ext cx="2818140" cy="907674"/>
          </a:xfrm>
          <a:prstGeom prst="rect">
            <a:avLst/>
          </a:prstGeom>
        </p:spPr>
      </p:pic>
      <p:sp>
        <p:nvSpPr>
          <p:cNvPr id="17" name="CaixaDeTexto 40">
            <a:extLst>
              <a:ext uri="{FF2B5EF4-FFF2-40B4-BE49-F238E27FC236}">
                <a16:creationId xmlns:a16="http://schemas.microsoft.com/office/drawing/2014/main" id="{56BC28C4-60C3-1936-C71B-0202EFEA4B58}"/>
              </a:ext>
            </a:extLst>
          </p:cNvPr>
          <p:cNvSpPr txBox="1"/>
          <p:nvPr/>
        </p:nvSpPr>
        <p:spPr>
          <a:xfrm>
            <a:off x="4538664" y="2925235"/>
            <a:ext cx="387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32529F"/>
                </a:solidFill>
                <a:latin typeface="Montserrat ExtraBold" pitchFamily="2" charset="0"/>
              </a:rPr>
              <a:t>@observatorionacionalei</a:t>
            </a:r>
          </a:p>
        </p:txBody>
      </p:sp>
      <p:sp>
        <p:nvSpPr>
          <p:cNvPr id="18" name="CaixaDeTexto 41">
            <a:extLst>
              <a:ext uri="{FF2B5EF4-FFF2-40B4-BE49-F238E27FC236}">
                <a16:creationId xmlns:a16="http://schemas.microsoft.com/office/drawing/2014/main" id="{60D30AA0-A757-C5B2-3F69-68041CB84619}"/>
              </a:ext>
            </a:extLst>
          </p:cNvPr>
          <p:cNvSpPr txBox="1"/>
          <p:nvPr/>
        </p:nvSpPr>
        <p:spPr>
          <a:xfrm>
            <a:off x="4590866" y="3829701"/>
            <a:ext cx="344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E42320"/>
                </a:solidFill>
                <a:latin typeface="Montserrat ExtraBold" pitchFamily="2" charset="0"/>
              </a:rPr>
              <a:t>https://obedin.com.br/</a:t>
            </a:r>
          </a:p>
        </p:txBody>
      </p:sp>
      <p:sp>
        <p:nvSpPr>
          <p:cNvPr id="19" name="CaixaDeTexto 42">
            <a:extLst>
              <a:ext uri="{FF2B5EF4-FFF2-40B4-BE49-F238E27FC236}">
                <a16:creationId xmlns:a16="http://schemas.microsoft.com/office/drawing/2014/main" id="{2569C448-233D-2621-D31D-68FDF2EF5DF3}"/>
              </a:ext>
            </a:extLst>
          </p:cNvPr>
          <p:cNvSpPr txBox="1"/>
          <p:nvPr/>
        </p:nvSpPr>
        <p:spPr>
          <a:xfrm>
            <a:off x="4518786" y="4700581"/>
            <a:ext cx="494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4CAC33"/>
                </a:solidFill>
                <a:latin typeface="Montserrat ExtraBold" pitchFamily="2" charset="0"/>
              </a:rPr>
              <a:t>Educacaointegralufba@gmail.com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40DCE70-3666-F46C-C11A-07DB4E945213}"/>
              </a:ext>
            </a:extLst>
          </p:cNvPr>
          <p:cNvSpPr/>
          <p:nvPr/>
        </p:nvSpPr>
        <p:spPr>
          <a:xfrm>
            <a:off x="3768832" y="2854391"/>
            <a:ext cx="549775" cy="555010"/>
          </a:xfrm>
          <a:custGeom>
            <a:avLst/>
            <a:gdLst/>
            <a:ahLst/>
            <a:cxnLst/>
            <a:rect l="l" t="t" r="r" b="b"/>
            <a:pathLst>
              <a:path w="1652075" h="1667809">
                <a:moveTo>
                  <a:pt x="0" y="0"/>
                </a:moveTo>
                <a:lnTo>
                  <a:pt x="1652075" y="0"/>
                </a:lnTo>
                <a:lnTo>
                  <a:pt x="1652075" y="1667809"/>
                </a:lnTo>
                <a:lnTo>
                  <a:pt x="0" y="166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8000"/>
                      </a14:imgEffect>
                      <a14:imgEffect>
                        <a14:colorTemperature colorTemp="10164"/>
                      </a14:imgEffect>
                      <a14:imgEffect>
                        <a14:saturation sat="0"/>
                      </a14:imgEffect>
                      <a14:imgEffect>
                        <a14:brightnessContrast bright="-65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noProof="0" dirty="0"/>
          </a:p>
        </p:txBody>
      </p:sp>
      <p:pic>
        <p:nvPicPr>
          <p:cNvPr id="16" name="Gráfico 37" descr="Internet com preenchimento sólido">
            <a:extLst>
              <a:ext uri="{FF2B5EF4-FFF2-40B4-BE49-F238E27FC236}">
                <a16:creationId xmlns:a16="http://schemas.microsoft.com/office/drawing/2014/main" id="{C00F82B3-0F5A-9412-1333-8164359A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1703" y="3679461"/>
            <a:ext cx="784032" cy="784032"/>
          </a:xfrm>
          <a:prstGeom prst="rect">
            <a:avLst/>
          </a:prstGeom>
        </p:spPr>
      </p:pic>
      <p:pic>
        <p:nvPicPr>
          <p:cNvPr id="20" name="Gráfico 44" descr="E-mail com preenchimento sólido">
            <a:extLst>
              <a:ext uri="{FF2B5EF4-FFF2-40B4-BE49-F238E27FC236}">
                <a16:creationId xmlns:a16="http://schemas.microsoft.com/office/drawing/2014/main" id="{40D09251-7AC4-BDCB-7711-C52D39277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35145" y="4587972"/>
            <a:ext cx="617148" cy="6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8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29F"/>
                                      </p:to>
                                    </p:animClr>
                                    <p:animClr clrSpc="rgb" dir="cw">
                                      <p:cBhvr>
                                        <p:cTn id="1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529F"/>
                                      </p:to>
                                    </p:animClr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00B31-9378-2B95-C871-1A258022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54A2D885-95FB-517E-4D13-46129B2262BE}"/>
              </a:ext>
            </a:extLst>
          </p:cNvPr>
          <p:cNvSpPr/>
          <p:nvPr/>
        </p:nvSpPr>
        <p:spPr>
          <a:xfrm>
            <a:off x="-129172" y="-43317"/>
            <a:ext cx="1573711" cy="141808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Triângulo Retângulo 72">
            <a:extLst>
              <a:ext uri="{FF2B5EF4-FFF2-40B4-BE49-F238E27FC236}">
                <a16:creationId xmlns:a16="http://schemas.microsoft.com/office/drawing/2014/main" id="{1ED5ED5B-5F20-086F-3716-5DD9EDE895B6}"/>
              </a:ext>
            </a:extLst>
          </p:cNvPr>
          <p:cNvSpPr/>
          <p:nvPr/>
        </p:nvSpPr>
        <p:spPr>
          <a:xfrm rot="16200000">
            <a:off x="-39922" y="-88106"/>
            <a:ext cx="1385523" cy="1493256"/>
          </a:xfrm>
          <a:prstGeom prst="rtTriangl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24922A44-B1F7-9BC0-F88D-B2143B9364E0}"/>
              </a:ext>
            </a:extLst>
          </p:cNvPr>
          <p:cNvSpPr/>
          <p:nvPr/>
        </p:nvSpPr>
        <p:spPr>
          <a:xfrm>
            <a:off x="2069900" y="-36836"/>
            <a:ext cx="2078274" cy="2074402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7BA790D3-2D12-4278-E27E-E45BA0FEC688}"/>
              </a:ext>
            </a:extLst>
          </p:cNvPr>
          <p:cNvSpPr/>
          <p:nvPr/>
        </p:nvSpPr>
        <p:spPr>
          <a:xfrm rot="10800000">
            <a:off x="-67603" y="1295747"/>
            <a:ext cx="1455689" cy="144105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369A41E0-FEB7-DC39-EA7C-466118F270F6}"/>
              </a:ext>
            </a:extLst>
          </p:cNvPr>
          <p:cNvSpPr/>
          <p:nvPr/>
        </p:nvSpPr>
        <p:spPr>
          <a:xfrm>
            <a:off x="1384914" y="-40716"/>
            <a:ext cx="1385523" cy="277104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D234D6AD-27F1-822C-2648-ADB25742C776}"/>
              </a:ext>
            </a:extLst>
          </p:cNvPr>
          <p:cNvSpPr/>
          <p:nvPr/>
        </p:nvSpPr>
        <p:spPr>
          <a:xfrm>
            <a:off x="-615" y="1335736"/>
            <a:ext cx="2771042" cy="2771042"/>
          </a:xfrm>
          <a:prstGeom prst="ellips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13776B0-4863-DC24-E1AF-F7284D05365C}"/>
              </a:ext>
            </a:extLst>
          </p:cNvPr>
          <p:cNvGrpSpPr/>
          <p:nvPr/>
        </p:nvGrpSpPr>
        <p:grpSpPr>
          <a:xfrm>
            <a:off x="1381031" y="1344805"/>
            <a:ext cx="2771016" cy="5542095"/>
            <a:chOff x="1452057" y="24046"/>
            <a:chExt cx="3431388" cy="6862854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62D4DD0-BEA0-EB8B-9C84-C23BA815C88F}"/>
                </a:ext>
              </a:extLst>
            </p:cNvPr>
            <p:cNvSpPr/>
            <p:nvPr/>
          </p:nvSpPr>
          <p:spPr>
            <a:xfrm>
              <a:off x="1452057" y="1739762"/>
              <a:ext cx="1715713" cy="3408954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607E29D-4906-1E3B-48A7-57402214A3E8}"/>
                </a:ext>
              </a:extLst>
            </p:cNvPr>
            <p:cNvSpPr/>
            <p:nvPr/>
          </p:nvSpPr>
          <p:spPr>
            <a:xfrm>
              <a:off x="3172584" y="3151700"/>
              <a:ext cx="1710861" cy="3735200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0DB877C-B826-CFB0-DF66-A52CAB66683E}"/>
                </a:ext>
              </a:extLst>
            </p:cNvPr>
            <p:cNvSpPr/>
            <p:nvPr/>
          </p:nvSpPr>
          <p:spPr>
            <a:xfrm rot="10800000">
              <a:off x="3172579" y="24046"/>
              <a:ext cx="1706070" cy="1715713"/>
            </a:xfrm>
            <a:prstGeom prst="rect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</a:t>
              </a:r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2DB7E099-5FE9-1B24-EFE4-A0C43033652E}"/>
              </a:ext>
            </a:extLst>
          </p:cNvPr>
          <p:cNvSpPr txBox="1"/>
          <p:nvPr/>
        </p:nvSpPr>
        <p:spPr>
          <a:xfrm>
            <a:off x="3648075" y="2094173"/>
            <a:ext cx="7848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pt-BR" sz="6600" spc="-63" dirty="0">
                <a:solidFill>
                  <a:srgbClr val="E42320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Modelo de</a:t>
            </a:r>
          </a:p>
          <a:p>
            <a:pPr lvl="0" algn="r"/>
            <a:r>
              <a:rPr lang="pt-BR" sz="6600" spc="-63" dirty="0">
                <a:solidFill>
                  <a:srgbClr val="32529F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Capa Interna</a:t>
            </a:r>
          </a:p>
        </p:txBody>
      </p:sp>
      <p:sp>
        <p:nvSpPr>
          <p:cNvPr id="21" name="Triângulo Retângulo 20">
            <a:extLst>
              <a:ext uri="{FF2B5EF4-FFF2-40B4-BE49-F238E27FC236}">
                <a16:creationId xmlns:a16="http://schemas.microsoft.com/office/drawing/2014/main" id="{312FC911-65F3-0511-FC59-42C28C395F76}"/>
              </a:ext>
            </a:extLst>
          </p:cNvPr>
          <p:cNvSpPr/>
          <p:nvPr/>
        </p:nvSpPr>
        <p:spPr>
          <a:xfrm rot="5400000">
            <a:off x="1384917" y="2730331"/>
            <a:ext cx="1385523" cy="1385523"/>
          </a:xfrm>
          <a:prstGeom prst="rtTriangle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D2124F3-63E0-CD53-E897-2F6EFDD0D6DA}"/>
              </a:ext>
            </a:extLst>
          </p:cNvPr>
          <p:cNvSpPr/>
          <p:nvPr/>
        </p:nvSpPr>
        <p:spPr>
          <a:xfrm rot="10800000">
            <a:off x="1384917" y="4115854"/>
            <a:ext cx="2492457" cy="1385523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DE4BF79-6B82-D520-5B88-F7C45B4F0D54}"/>
              </a:ext>
            </a:extLst>
          </p:cNvPr>
          <p:cNvSpPr/>
          <p:nvPr/>
        </p:nvSpPr>
        <p:spPr>
          <a:xfrm rot="10800000">
            <a:off x="1384919" y="5501378"/>
            <a:ext cx="1385523" cy="13855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61CF318-F589-5A01-30C2-03AFAF11551E}"/>
              </a:ext>
            </a:extLst>
          </p:cNvPr>
          <p:cNvSpPr/>
          <p:nvPr/>
        </p:nvSpPr>
        <p:spPr>
          <a:xfrm>
            <a:off x="-605" y="5501378"/>
            <a:ext cx="1385524" cy="1385523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F2ABA6B-81D7-BCF3-07E8-22D6DDB3C77F}"/>
              </a:ext>
            </a:extLst>
          </p:cNvPr>
          <p:cNvSpPr/>
          <p:nvPr/>
        </p:nvSpPr>
        <p:spPr>
          <a:xfrm>
            <a:off x="-606" y="4115855"/>
            <a:ext cx="1385524" cy="13855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EC41363E-2C12-CBA9-3EB0-81751FABC85B}"/>
              </a:ext>
            </a:extLst>
          </p:cNvPr>
          <p:cNvSpPr/>
          <p:nvPr/>
        </p:nvSpPr>
        <p:spPr>
          <a:xfrm>
            <a:off x="-71491" y="2730331"/>
            <a:ext cx="1456407" cy="1385523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: Cantos Superiores Arredondados 50">
            <a:extLst>
              <a:ext uri="{FF2B5EF4-FFF2-40B4-BE49-F238E27FC236}">
                <a16:creationId xmlns:a16="http://schemas.microsoft.com/office/drawing/2014/main" id="{A687C9C5-7A78-EEFA-0CA1-4F00303F97D4}"/>
              </a:ext>
            </a:extLst>
          </p:cNvPr>
          <p:cNvSpPr/>
          <p:nvPr/>
        </p:nvSpPr>
        <p:spPr>
          <a:xfrm>
            <a:off x="2770434" y="5508185"/>
            <a:ext cx="1381606" cy="13855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59DD7EA-42BB-5F97-9EAB-D2D90A9E65F8}"/>
              </a:ext>
            </a:extLst>
          </p:cNvPr>
          <p:cNvGrpSpPr/>
          <p:nvPr/>
        </p:nvGrpSpPr>
        <p:grpSpPr>
          <a:xfrm>
            <a:off x="1377143" y="4113585"/>
            <a:ext cx="1389404" cy="1394600"/>
            <a:chOff x="873157" y="4115852"/>
            <a:chExt cx="1389404" cy="1394600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629B3A9C-FC01-BD12-A566-79393ADE0E90}"/>
                </a:ext>
              </a:extLst>
            </p:cNvPr>
            <p:cNvGrpSpPr/>
            <p:nvPr/>
          </p:nvGrpSpPr>
          <p:grpSpPr>
            <a:xfrm>
              <a:off x="877038" y="4115852"/>
              <a:ext cx="1385523" cy="731233"/>
              <a:chOff x="1385524" y="4115852"/>
              <a:chExt cx="1385523" cy="731233"/>
            </a:xfrm>
          </p:grpSpPr>
          <p:sp>
            <p:nvSpPr>
              <p:cNvPr id="53" name="Retângulo: Cantos Diagonais Arredondados 52">
                <a:extLst>
                  <a:ext uri="{FF2B5EF4-FFF2-40B4-BE49-F238E27FC236}">
                    <a16:creationId xmlns:a16="http://schemas.microsoft.com/office/drawing/2014/main" id="{7C446704-D4D6-7393-F899-FCA9DDF980A2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Retângulo: Cantos Diagonais Arredondados 53">
                <a:extLst>
                  <a:ext uri="{FF2B5EF4-FFF2-40B4-BE49-F238E27FC236}">
                    <a16:creationId xmlns:a16="http://schemas.microsoft.com/office/drawing/2014/main" id="{BB2CE444-13ED-20DF-C560-CDC514EE4C80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E9532947-98E6-48F4-2AAB-A1996E22AA80}"/>
                </a:ext>
              </a:extLst>
            </p:cNvPr>
            <p:cNvGrpSpPr/>
            <p:nvPr/>
          </p:nvGrpSpPr>
          <p:grpSpPr>
            <a:xfrm rot="10800000">
              <a:off x="873157" y="4779219"/>
              <a:ext cx="1385523" cy="731233"/>
              <a:chOff x="1385524" y="4115852"/>
              <a:chExt cx="1385523" cy="731233"/>
            </a:xfrm>
          </p:grpSpPr>
          <p:sp>
            <p:nvSpPr>
              <p:cNvPr id="57" name="Retângulo: Cantos Diagonais Arredondados 56">
                <a:extLst>
                  <a:ext uri="{FF2B5EF4-FFF2-40B4-BE49-F238E27FC236}">
                    <a16:creationId xmlns:a16="http://schemas.microsoft.com/office/drawing/2014/main" id="{FD1F61DD-54A2-FECC-88BA-7670288BEDE1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Retângulo: Cantos Diagonais Arredondados 57">
                <a:extLst>
                  <a:ext uri="{FF2B5EF4-FFF2-40B4-BE49-F238E27FC236}">
                    <a16:creationId xmlns:a16="http://schemas.microsoft.com/office/drawing/2014/main" id="{10AD73F3-00A0-2D10-FC0E-EEB69690C7F6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61" name="Retângulo 60">
            <a:extLst>
              <a:ext uri="{FF2B5EF4-FFF2-40B4-BE49-F238E27FC236}">
                <a16:creationId xmlns:a16="http://schemas.microsoft.com/office/drawing/2014/main" id="{941E2DF3-21F8-015F-F480-0F2CC4BCD389}"/>
              </a:ext>
            </a:extLst>
          </p:cNvPr>
          <p:cNvSpPr/>
          <p:nvPr/>
        </p:nvSpPr>
        <p:spPr>
          <a:xfrm rot="10800000">
            <a:off x="2770430" y="-50364"/>
            <a:ext cx="283613" cy="1385523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AE7B8014-628B-BC07-1D8E-E8A96EC64A1E}"/>
              </a:ext>
            </a:extLst>
          </p:cNvPr>
          <p:cNvSpPr/>
          <p:nvPr/>
        </p:nvSpPr>
        <p:spPr>
          <a:xfrm rot="5400000">
            <a:off x="3271541" y="468177"/>
            <a:ext cx="379401" cy="137386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5BB9A095-ACF5-8A62-A452-DEACDE7245CA}"/>
              </a:ext>
            </a:extLst>
          </p:cNvPr>
          <p:cNvSpPr/>
          <p:nvPr/>
        </p:nvSpPr>
        <p:spPr>
          <a:xfrm>
            <a:off x="18806" y="5518890"/>
            <a:ext cx="1306800" cy="1338407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7" name="Imagem 66" descr="Logotipo&#10;&#10;O conteúdo gerado por IA pode estar incorreto.">
            <a:extLst>
              <a:ext uri="{FF2B5EF4-FFF2-40B4-BE49-F238E27FC236}">
                <a16:creationId xmlns:a16="http://schemas.microsoft.com/office/drawing/2014/main" id="{A3D590A6-7C79-5D6F-EAE5-96D92183F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9" y="5275386"/>
            <a:ext cx="2595916" cy="836100"/>
          </a:xfrm>
          <a:prstGeom prst="rect">
            <a:avLst/>
          </a:prstGeom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29F6495B-BFF7-C10E-1B40-F558D0214C03}"/>
              </a:ext>
            </a:extLst>
          </p:cNvPr>
          <p:cNvSpPr/>
          <p:nvPr/>
        </p:nvSpPr>
        <p:spPr>
          <a:xfrm>
            <a:off x="2766538" y="2730326"/>
            <a:ext cx="1385523" cy="1385523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29209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" grpId="0" uiExpand="1" build="p"/>
      <p:bldP spid="21" grpId="0" animBg="1"/>
      <p:bldP spid="51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DCED6632-D717-5C71-1079-233464EBF1FA}"/>
              </a:ext>
            </a:extLst>
          </p:cNvPr>
          <p:cNvSpPr/>
          <p:nvPr/>
        </p:nvSpPr>
        <p:spPr>
          <a:xfrm>
            <a:off x="5825068" y="4534780"/>
            <a:ext cx="6366932" cy="878718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442C002F-82D8-A860-84C0-465E58FE76F5}"/>
              </a:ext>
            </a:extLst>
          </p:cNvPr>
          <p:cNvSpPr txBox="1"/>
          <p:nvPr/>
        </p:nvSpPr>
        <p:spPr>
          <a:xfrm>
            <a:off x="692150" y="2363031"/>
            <a:ext cx="4370504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molestie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Nulla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facilisi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Cras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diam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rhoncus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commodo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tincidunt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ac mi. 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porta eu felis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elementum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dapibus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Aenean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tristique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scelerisque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porta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condi.</a:t>
            </a:r>
          </a:p>
          <a:p>
            <a:pPr lvl="0" algn="just"/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lvl="0" algn="just"/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sodales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semper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tellus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gravida in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finibus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quis, tempus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est.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Donec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pretium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et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arcu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vulputate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venenatis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lacus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aliquet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ultricies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id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egestas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massa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mollis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</a:t>
            </a:r>
            <a:endParaRPr lang="pt-BR" sz="1400" spc="-63" noProof="0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ADD7B42-8041-DCD2-5643-73541C90826F}"/>
              </a:ext>
            </a:extLst>
          </p:cNvPr>
          <p:cNvSpPr txBox="1"/>
          <p:nvPr/>
        </p:nvSpPr>
        <p:spPr>
          <a:xfrm>
            <a:off x="679449" y="1508189"/>
            <a:ext cx="46364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Lorem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ipsum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dolor</a:t>
            </a:r>
            <a:endParaRPr lang="pt-BR" sz="3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9D07B8F-A5E5-42DC-56D6-ECF33B7C2C8E}"/>
              </a:ext>
            </a:extLst>
          </p:cNvPr>
          <p:cNvSpPr txBox="1"/>
          <p:nvPr/>
        </p:nvSpPr>
        <p:spPr>
          <a:xfrm>
            <a:off x="7411979" y="5768213"/>
            <a:ext cx="437050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pt-BR" sz="1100" b="1" noProof="0" dirty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Figura </a:t>
            </a:r>
            <a:r>
              <a:rPr lang="pt-BR" sz="1100" dirty="0" err="1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Lorem</a:t>
            </a:r>
            <a:r>
              <a:rPr lang="pt-BR" sz="1100" dirty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 ipsum </a:t>
            </a:r>
            <a:r>
              <a:rPr lang="pt-BR" sz="1100" dirty="0" err="1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dolor</a:t>
            </a:r>
            <a:endParaRPr lang="pt-BR" sz="1100" noProof="0" dirty="0">
              <a:solidFill>
                <a:schemeClr val="bg1">
                  <a:lumMod val="65000"/>
                </a:schemeClr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079437BA-8952-EE57-3664-843D1262C2A8}"/>
              </a:ext>
            </a:extLst>
          </p:cNvPr>
          <p:cNvSpPr txBox="1"/>
          <p:nvPr/>
        </p:nvSpPr>
        <p:spPr>
          <a:xfrm>
            <a:off x="383065" y="158277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bg1"/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A54E73-EC5D-7946-BBE7-1E4C8FB1DBE6}"/>
              </a:ext>
            </a:extLst>
          </p:cNvPr>
          <p:cNvSpPr/>
          <p:nvPr/>
        </p:nvSpPr>
        <p:spPr>
          <a:xfrm>
            <a:off x="7002463" y="1649322"/>
            <a:ext cx="5189537" cy="878718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907700-9706-3590-6D1C-EE28317B1A8A}"/>
              </a:ext>
            </a:extLst>
          </p:cNvPr>
          <p:cNvSpPr/>
          <p:nvPr/>
        </p:nvSpPr>
        <p:spPr>
          <a:xfrm>
            <a:off x="6366933" y="3092051"/>
            <a:ext cx="5825067" cy="878718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 descr="Pessoas sentadas ao redor de uma mesa de madeira&#10;&#10;O conteúdo gerado por IA pode estar incorreto.">
            <a:extLst>
              <a:ext uri="{FF2B5EF4-FFF2-40B4-BE49-F238E27FC236}">
                <a16:creationId xmlns:a16="http://schemas.microsoft.com/office/drawing/2014/main" id="{B94FC98D-1A81-D75F-0678-E8975846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2" r="3963"/>
          <a:stretch/>
        </p:blipFill>
        <p:spPr>
          <a:xfrm>
            <a:off x="7569200" y="1441200"/>
            <a:ext cx="4214285" cy="42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4" grpId="0"/>
      <p:bldP spid="12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5B22C-B1E6-6C08-13ED-2A7E8349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16AFB858-D820-1646-8E52-08FB2DC0B84A}"/>
              </a:ext>
            </a:extLst>
          </p:cNvPr>
          <p:cNvSpPr/>
          <p:nvPr/>
        </p:nvSpPr>
        <p:spPr>
          <a:xfrm rot="2700000">
            <a:off x="11471331" y="1130122"/>
            <a:ext cx="677550" cy="677550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18C492E-1D78-6434-8CFD-0B27E22A4717}"/>
              </a:ext>
            </a:extLst>
          </p:cNvPr>
          <p:cNvSpPr/>
          <p:nvPr/>
        </p:nvSpPr>
        <p:spPr>
          <a:xfrm>
            <a:off x="11800114" y="-8740"/>
            <a:ext cx="391886" cy="991342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D90CE5B9-D551-912D-3062-9E2F3A4127B9}"/>
              </a:ext>
            </a:extLst>
          </p:cNvPr>
          <p:cNvSpPr/>
          <p:nvPr/>
        </p:nvSpPr>
        <p:spPr>
          <a:xfrm>
            <a:off x="11364993" y="4142328"/>
            <a:ext cx="1654013" cy="2060208"/>
          </a:xfrm>
          <a:prstGeom prst="triangl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4223910-4A95-5563-3576-53E6CF501C83}"/>
              </a:ext>
            </a:extLst>
          </p:cNvPr>
          <p:cNvSpPr/>
          <p:nvPr/>
        </p:nvSpPr>
        <p:spPr>
          <a:xfrm>
            <a:off x="11746123" y="5232698"/>
            <a:ext cx="891754" cy="891754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Superiores Arredondados 15">
            <a:extLst>
              <a:ext uri="{FF2B5EF4-FFF2-40B4-BE49-F238E27FC236}">
                <a16:creationId xmlns:a16="http://schemas.microsoft.com/office/drawing/2014/main" id="{A1F585E4-79DA-934D-8852-E4AF159DFB65}"/>
              </a:ext>
            </a:extLst>
          </p:cNvPr>
          <p:cNvSpPr/>
          <p:nvPr/>
        </p:nvSpPr>
        <p:spPr>
          <a:xfrm rot="16200000">
            <a:off x="11201264" y="-8136"/>
            <a:ext cx="998537" cy="98293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5F8C9-E295-A348-0114-99DC84A5C309}"/>
              </a:ext>
            </a:extLst>
          </p:cNvPr>
          <p:cNvSpPr txBox="1"/>
          <p:nvPr/>
        </p:nvSpPr>
        <p:spPr>
          <a:xfrm>
            <a:off x="744539" y="2604259"/>
            <a:ext cx="4370504" cy="1902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molestie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porta eu felis at.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Aenean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tristique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scelerisque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porta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condi.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sodales</a:t>
            </a:r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tellus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gravida in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finibus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quis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est.</a:t>
            </a:r>
            <a:endParaRPr lang="pt-BR" sz="1400" spc="-63" noProof="0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E96E95E6-2E71-F61C-4CE5-939CF0294BD0}"/>
              </a:ext>
            </a:extLst>
          </p:cNvPr>
          <p:cNvSpPr txBox="1"/>
          <p:nvPr/>
        </p:nvSpPr>
        <p:spPr>
          <a:xfrm>
            <a:off x="731838" y="1508189"/>
            <a:ext cx="451008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endParaRPr lang="pt-BR" sz="3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07B6A0A-55DE-B161-E7FB-FF96EAE73F8C}"/>
              </a:ext>
            </a:extLst>
          </p:cNvPr>
          <p:cNvSpPr txBox="1"/>
          <p:nvPr/>
        </p:nvSpPr>
        <p:spPr>
          <a:xfrm>
            <a:off x="383065" y="6354933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</p:spTree>
    <p:extLst>
      <p:ext uri="{BB962C8B-B14F-4D97-AF65-F5344CB8AC3E}">
        <p14:creationId xmlns:p14="http://schemas.microsoft.com/office/powerpoint/2010/main" val="3818350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6" grpId="0" animBg="1"/>
      <p:bldP spid="17" grpId="0" uiExpand="1" build="p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117F3-BA5B-CABB-938A-8391405A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ágrima 9">
            <a:extLst>
              <a:ext uri="{FF2B5EF4-FFF2-40B4-BE49-F238E27FC236}">
                <a16:creationId xmlns:a16="http://schemas.microsoft.com/office/drawing/2014/main" id="{877D3893-A01C-FA0E-1880-3DA2739908F6}"/>
              </a:ext>
            </a:extLst>
          </p:cNvPr>
          <p:cNvSpPr/>
          <p:nvPr/>
        </p:nvSpPr>
        <p:spPr>
          <a:xfrm>
            <a:off x="8582961" y="854900"/>
            <a:ext cx="1438120" cy="1438120"/>
          </a:xfrm>
          <a:prstGeom prst="teardrop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Lágrima 8">
            <a:extLst>
              <a:ext uri="{FF2B5EF4-FFF2-40B4-BE49-F238E27FC236}">
                <a16:creationId xmlns:a16="http://schemas.microsoft.com/office/drawing/2014/main" id="{A30B4399-29F2-43B1-87F4-8C0697460C36}"/>
              </a:ext>
            </a:extLst>
          </p:cNvPr>
          <p:cNvSpPr/>
          <p:nvPr/>
        </p:nvSpPr>
        <p:spPr>
          <a:xfrm rot="10800000">
            <a:off x="2133471" y="3288233"/>
            <a:ext cx="3044952" cy="3044952"/>
          </a:xfrm>
          <a:prstGeom prst="teardrop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FA23BA4-F7D4-E873-055D-5D8291F7DD9F}"/>
              </a:ext>
            </a:extLst>
          </p:cNvPr>
          <p:cNvSpPr/>
          <p:nvPr/>
        </p:nvSpPr>
        <p:spPr>
          <a:xfrm>
            <a:off x="11800114" y="-8740"/>
            <a:ext cx="391886" cy="991342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87FF1E48-5E58-F7EE-750D-1652DEA18902}"/>
              </a:ext>
            </a:extLst>
          </p:cNvPr>
          <p:cNvSpPr/>
          <p:nvPr/>
        </p:nvSpPr>
        <p:spPr>
          <a:xfrm>
            <a:off x="11364993" y="4797792"/>
            <a:ext cx="1654013" cy="2060208"/>
          </a:xfrm>
          <a:prstGeom prst="triangl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F2E8518-86FC-9166-964C-47B05746483C}"/>
              </a:ext>
            </a:extLst>
          </p:cNvPr>
          <p:cNvSpPr/>
          <p:nvPr/>
        </p:nvSpPr>
        <p:spPr>
          <a:xfrm>
            <a:off x="11746123" y="5888162"/>
            <a:ext cx="891754" cy="891754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3AEA3CF-8ECC-AEE8-78A4-A83B480E4E14}"/>
              </a:ext>
            </a:extLst>
          </p:cNvPr>
          <p:cNvSpPr txBox="1"/>
          <p:nvPr/>
        </p:nvSpPr>
        <p:spPr>
          <a:xfrm>
            <a:off x="4447016" y="168863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 algn="ctr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3" name="Paralelogramo 2">
            <a:extLst>
              <a:ext uri="{FF2B5EF4-FFF2-40B4-BE49-F238E27FC236}">
                <a16:creationId xmlns:a16="http://schemas.microsoft.com/office/drawing/2014/main" id="{F651B6E5-E548-933F-43E8-377B93A8CAAB}"/>
              </a:ext>
            </a:extLst>
          </p:cNvPr>
          <p:cNvSpPr/>
          <p:nvPr/>
        </p:nvSpPr>
        <p:spPr>
          <a:xfrm>
            <a:off x="11364993" y="0"/>
            <a:ext cx="827007" cy="982602"/>
          </a:xfrm>
          <a:prstGeom prst="parallelogram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Lágrima 3">
            <a:extLst>
              <a:ext uri="{FF2B5EF4-FFF2-40B4-BE49-F238E27FC236}">
                <a16:creationId xmlns:a16="http://schemas.microsoft.com/office/drawing/2014/main" id="{E91981E9-29A2-F2DD-2615-9C297F288153}"/>
              </a:ext>
            </a:extLst>
          </p:cNvPr>
          <p:cNvSpPr/>
          <p:nvPr/>
        </p:nvSpPr>
        <p:spPr>
          <a:xfrm>
            <a:off x="-530034" y="6021388"/>
            <a:ext cx="1261872" cy="1261872"/>
          </a:xfrm>
          <a:prstGeom prst="teardrop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Único Canto Arredondado 5">
            <a:extLst>
              <a:ext uri="{FF2B5EF4-FFF2-40B4-BE49-F238E27FC236}">
                <a16:creationId xmlns:a16="http://schemas.microsoft.com/office/drawing/2014/main" id="{C23503D7-EA03-2E67-2D78-2D2D91871D89}"/>
              </a:ext>
            </a:extLst>
          </p:cNvPr>
          <p:cNvSpPr/>
          <p:nvPr/>
        </p:nvSpPr>
        <p:spPr>
          <a:xfrm rot="5400000">
            <a:off x="-299600" y="-144005"/>
            <a:ext cx="991342" cy="1261872"/>
          </a:xfrm>
          <a:prstGeom prst="round1Rect">
            <a:avLst>
              <a:gd name="adj" fmla="val 50000"/>
            </a:avLst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Pessoas sentadas ao redor de uma mesa de madeira&#10;&#10;O conteúdo gerado por IA pode estar incorreto.">
            <a:extLst>
              <a:ext uri="{FF2B5EF4-FFF2-40B4-BE49-F238E27FC236}">
                <a16:creationId xmlns:a16="http://schemas.microsoft.com/office/drawing/2014/main" id="{E02818FD-379F-68CC-1FA8-50FC48C5F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" r="305"/>
          <a:stretch/>
        </p:blipFill>
        <p:spPr>
          <a:xfrm>
            <a:off x="2514600" y="1166697"/>
            <a:ext cx="7162800" cy="4854691"/>
          </a:xfrm>
          <a:prstGeom prst="round2Diag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997837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" grpId="0" animBg="1"/>
      <p:bldP spid="5" grpId="0" animBg="1"/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7B879-53AC-C038-5C66-5B4747EAF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04704E2B-A331-2D4B-C140-06ADB94668B2}"/>
              </a:ext>
            </a:extLst>
          </p:cNvPr>
          <p:cNvSpPr/>
          <p:nvPr/>
        </p:nvSpPr>
        <p:spPr>
          <a:xfrm>
            <a:off x="8035417" y="-26815"/>
            <a:ext cx="1502848" cy="1418088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Triângulo Retângulo 72">
            <a:extLst>
              <a:ext uri="{FF2B5EF4-FFF2-40B4-BE49-F238E27FC236}">
                <a16:creationId xmlns:a16="http://schemas.microsoft.com/office/drawing/2014/main" id="{480AD24D-D09B-9342-1CA4-DD7ACCAA4A5F}"/>
              </a:ext>
            </a:extLst>
          </p:cNvPr>
          <p:cNvSpPr/>
          <p:nvPr/>
        </p:nvSpPr>
        <p:spPr>
          <a:xfrm rot="16200000">
            <a:off x="8068534" y="-71233"/>
            <a:ext cx="1329987" cy="1403969"/>
          </a:xfrm>
          <a:prstGeom prst="rtTriangl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C1694AC-7681-2AA6-D51A-F6EBC5BD5124}"/>
              </a:ext>
            </a:extLst>
          </p:cNvPr>
          <p:cNvSpPr/>
          <p:nvPr/>
        </p:nvSpPr>
        <p:spPr>
          <a:xfrm rot="10800000">
            <a:off x="8031542" y="1295746"/>
            <a:ext cx="1392588" cy="144105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EA2F1B3-335D-C682-5301-725A8162C38F}"/>
              </a:ext>
            </a:extLst>
          </p:cNvPr>
          <p:cNvSpPr/>
          <p:nvPr/>
        </p:nvSpPr>
        <p:spPr>
          <a:xfrm>
            <a:off x="9420959" y="-40716"/>
            <a:ext cx="1385523" cy="277104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9C616FCB-BBD3-64AE-0B48-6AD4663874CF}"/>
              </a:ext>
            </a:extLst>
          </p:cNvPr>
          <p:cNvSpPr/>
          <p:nvPr/>
        </p:nvSpPr>
        <p:spPr>
          <a:xfrm>
            <a:off x="8035430" y="1335736"/>
            <a:ext cx="2771042" cy="2771042"/>
          </a:xfrm>
          <a:prstGeom prst="ellips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70F9402F-3003-CFDA-9516-EE1FCFE9AE6F}"/>
              </a:ext>
            </a:extLst>
          </p:cNvPr>
          <p:cNvGrpSpPr/>
          <p:nvPr/>
        </p:nvGrpSpPr>
        <p:grpSpPr>
          <a:xfrm>
            <a:off x="9417076" y="1344805"/>
            <a:ext cx="2771016" cy="5542095"/>
            <a:chOff x="1452057" y="24046"/>
            <a:chExt cx="3431388" cy="6862854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C1EA653-411C-5FDE-9A18-3C6C74D79719}"/>
                </a:ext>
              </a:extLst>
            </p:cNvPr>
            <p:cNvSpPr/>
            <p:nvPr/>
          </p:nvSpPr>
          <p:spPr>
            <a:xfrm>
              <a:off x="1452057" y="1739762"/>
              <a:ext cx="1715713" cy="3408954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50846D81-A444-F168-C5F4-B337908DA5FF}"/>
                </a:ext>
              </a:extLst>
            </p:cNvPr>
            <p:cNvSpPr/>
            <p:nvPr/>
          </p:nvSpPr>
          <p:spPr>
            <a:xfrm>
              <a:off x="3172584" y="3151700"/>
              <a:ext cx="1710861" cy="3735200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01DC81C-EB1A-855A-0846-E733DDA72D73}"/>
                </a:ext>
              </a:extLst>
            </p:cNvPr>
            <p:cNvSpPr/>
            <p:nvPr/>
          </p:nvSpPr>
          <p:spPr>
            <a:xfrm rot="10800000">
              <a:off x="3172579" y="24046"/>
              <a:ext cx="1706070" cy="1715713"/>
            </a:xfrm>
            <a:prstGeom prst="rect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</a:t>
              </a:r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BBA38561-FA73-C8D5-2E1A-8374AC64BBF4}"/>
              </a:ext>
            </a:extLst>
          </p:cNvPr>
          <p:cNvSpPr txBox="1"/>
          <p:nvPr/>
        </p:nvSpPr>
        <p:spPr>
          <a:xfrm>
            <a:off x="692150" y="2094173"/>
            <a:ext cx="7848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6600" spc="-63" dirty="0">
                <a:solidFill>
                  <a:srgbClr val="E42320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Modelo de</a:t>
            </a:r>
          </a:p>
          <a:p>
            <a:pPr lvl="0"/>
            <a:r>
              <a:rPr lang="pt-BR" sz="6600" spc="-63" dirty="0">
                <a:solidFill>
                  <a:srgbClr val="32529F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Capa Interna</a:t>
            </a:r>
          </a:p>
        </p:txBody>
      </p:sp>
      <p:sp>
        <p:nvSpPr>
          <p:cNvPr id="21" name="Triângulo Retângulo 20">
            <a:extLst>
              <a:ext uri="{FF2B5EF4-FFF2-40B4-BE49-F238E27FC236}">
                <a16:creationId xmlns:a16="http://schemas.microsoft.com/office/drawing/2014/main" id="{EA80B408-C0C0-46C0-CD45-325BFC9B5388}"/>
              </a:ext>
            </a:extLst>
          </p:cNvPr>
          <p:cNvSpPr/>
          <p:nvPr/>
        </p:nvSpPr>
        <p:spPr>
          <a:xfrm rot="5400000">
            <a:off x="9420962" y="2730331"/>
            <a:ext cx="1385523" cy="1385523"/>
          </a:xfrm>
          <a:prstGeom prst="rtTriangle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594C2A-BD74-633F-EC98-94D80D31F5A2}"/>
              </a:ext>
            </a:extLst>
          </p:cNvPr>
          <p:cNvSpPr/>
          <p:nvPr/>
        </p:nvSpPr>
        <p:spPr>
          <a:xfrm rot="10800000">
            <a:off x="9420962" y="4115854"/>
            <a:ext cx="2492457" cy="1385523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83ABC1F-DCBC-60C4-6170-6394DE019C4E}"/>
              </a:ext>
            </a:extLst>
          </p:cNvPr>
          <p:cNvSpPr/>
          <p:nvPr/>
        </p:nvSpPr>
        <p:spPr>
          <a:xfrm rot="10800000">
            <a:off x="9420964" y="5501378"/>
            <a:ext cx="1385523" cy="13855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57C7068-5235-28E4-1BB2-B426140FA014}"/>
              </a:ext>
            </a:extLst>
          </p:cNvPr>
          <p:cNvSpPr/>
          <p:nvPr/>
        </p:nvSpPr>
        <p:spPr>
          <a:xfrm>
            <a:off x="8035440" y="5501378"/>
            <a:ext cx="1385524" cy="1385523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BD78F68-7A7B-9477-30CD-6A902CFB4C3F}"/>
              </a:ext>
            </a:extLst>
          </p:cNvPr>
          <p:cNvSpPr/>
          <p:nvPr/>
        </p:nvSpPr>
        <p:spPr>
          <a:xfrm>
            <a:off x="8035439" y="4115855"/>
            <a:ext cx="1385524" cy="13855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69EEA92-5F85-9700-DD7E-414F9EF11638}"/>
              </a:ext>
            </a:extLst>
          </p:cNvPr>
          <p:cNvSpPr/>
          <p:nvPr/>
        </p:nvSpPr>
        <p:spPr>
          <a:xfrm>
            <a:off x="8031543" y="2730331"/>
            <a:ext cx="1389418" cy="1385523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: Cantos Superiores Arredondados 50">
            <a:extLst>
              <a:ext uri="{FF2B5EF4-FFF2-40B4-BE49-F238E27FC236}">
                <a16:creationId xmlns:a16="http://schemas.microsoft.com/office/drawing/2014/main" id="{3CCC61A6-682D-7206-6325-5A19B9A87093}"/>
              </a:ext>
            </a:extLst>
          </p:cNvPr>
          <p:cNvSpPr/>
          <p:nvPr/>
        </p:nvSpPr>
        <p:spPr>
          <a:xfrm>
            <a:off x="10806479" y="5508185"/>
            <a:ext cx="1381606" cy="13855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4B979A24-24A5-2B8A-8D09-D06CA69C9EA1}"/>
              </a:ext>
            </a:extLst>
          </p:cNvPr>
          <p:cNvGrpSpPr/>
          <p:nvPr/>
        </p:nvGrpSpPr>
        <p:grpSpPr>
          <a:xfrm>
            <a:off x="9413188" y="4113585"/>
            <a:ext cx="1389404" cy="1394600"/>
            <a:chOff x="873157" y="4115852"/>
            <a:chExt cx="1389404" cy="1394600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29B5F49A-4BBB-55DA-0AF9-0211CBD7AD86}"/>
                </a:ext>
              </a:extLst>
            </p:cNvPr>
            <p:cNvGrpSpPr/>
            <p:nvPr/>
          </p:nvGrpSpPr>
          <p:grpSpPr>
            <a:xfrm>
              <a:off x="877038" y="4115852"/>
              <a:ext cx="1385523" cy="731233"/>
              <a:chOff x="1385524" y="4115852"/>
              <a:chExt cx="1385523" cy="731233"/>
            </a:xfrm>
          </p:grpSpPr>
          <p:sp>
            <p:nvSpPr>
              <p:cNvPr id="53" name="Retângulo: Cantos Diagonais Arredondados 52">
                <a:extLst>
                  <a:ext uri="{FF2B5EF4-FFF2-40B4-BE49-F238E27FC236}">
                    <a16:creationId xmlns:a16="http://schemas.microsoft.com/office/drawing/2014/main" id="{9B566340-F3F4-59EC-94D9-2399F7294AEA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Retângulo: Cantos Diagonais Arredondados 53">
                <a:extLst>
                  <a:ext uri="{FF2B5EF4-FFF2-40B4-BE49-F238E27FC236}">
                    <a16:creationId xmlns:a16="http://schemas.microsoft.com/office/drawing/2014/main" id="{706954C4-B3D5-FD01-042B-3BBA91F03806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01B6AD8F-F236-EE72-8C93-CBAC7ACD4732}"/>
                </a:ext>
              </a:extLst>
            </p:cNvPr>
            <p:cNvGrpSpPr/>
            <p:nvPr/>
          </p:nvGrpSpPr>
          <p:grpSpPr>
            <a:xfrm rot="10800000">
              <a:off x="873157" y="4779219"/>
              <a:ext cx="1385523" cy="731233"/>
              <a:chOff x="1385524" y="4115852"/>
              <a:chExt cx="1385523" cy="731233"/>
            </a:xfrm>
          </p:grpSpPr>
          <p:sp>
            <p:nvSpPr>
              <p:cNvPr id="57" name="Retângulo: Cantos Diagonais Arredondados 56">
                <a:extLst>
                  <a:ext uri="{FF2B5EF4-FFF2-40B4-BE49-F238E27FC236}">
                    <a16:creationId xmlns:a16="http://schemas.microsoft.com/office/drawing/2014/main" id="{AA05979B-63B4-3F3E-3FCE-4929692912F4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Retângulo: Cantos Diagonais Arredondados 57">
                <a:extLst>
                  <a:ext uri="{FF2B5EF4-FFF2-40B4-BE49-F238E27FC236}">
                    <a16:creationId xmlns:a16="http://schemas.microsoft.com/office/drawing/2014/main" id="{396C1660-BC2F-E099-726A-150D45FC9C10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FFCD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61" name="Retângulo 60">
            <a:extLst>
              <a:ext uri="{FF2B5EF4-FFF2-40B4-BE49-F238E27FC236}">
                <a16:creationId xmlns:a16="http://schemas.microsoft.com/office/drawing/2014/main" id="{957C49D6-73C7-375A-ACDD-3D633E438CE7}"/>
              </a:ext>
            </a:extLst>
          </p:cNvPr>
          <p:cNvSpPr/>
          <p:nvPr/>
        </p:nvSpPr>
        <p:spPr>
          <a:xfrm rot="10800000">
            <a:off x="10806474" y="-318657"/>
            <a:ext cx="1385526" cy="1672532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B651AE12-8EC1-E497-B1C5-F2769CD8B712}"/>
              </a:ext>
            </a:extLst>
          </p:cNvPr>
          <p:cNvSpPr/>
          <p:nvPr/>
        </p:nvSpPr>
        <p:spPr>
          <a:xfrm>
            <a:off x="8054851" y="5518890"/>
            <a:ext cx="1306800" cy="1338407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7" name="Imagem 66" descr="Logotipo&#10;&#10;O conteúdo gerado por IA pode estar incorreto.">
            <a:extLst>
              <a:ext uri="{FF2B5EF4-FFF2-40B4-BE49-F238E27FC236}">
                <a16:creationId xmlns:a16="http://schemas.microsoft.com/office/drawing/2014/main" id="{37C7DA40-D479-70F7-8F55-AF742531A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0" y="5275386"/>
            <a:ext cx="2595916" cy="836100"/>
          </a:xfrm>
          <a:prstGeom prst="rect">
            <a:avLst/>
          </a:prstGeom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8E1E822F-7BC3-3C21-46F1-7EE370A96C36}"/>
              </a:ext>
            </a:extLst>
          </p:cNvPr>
          <p:cNvSpPr/>
          <p:nvPr/>
        </p:nvSpPr>
        <p:spPr>
          <a:xfrm>
            <a:off x="10802583" y="2730326"/>
            <a:ext cx="1385523" cy="1385523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C5F5C02-E79C-4F88-C3B1-66B0274653F6}"/>
              </a:ext>
            </a:extLst>
          </p:cNvPr>
          <p:cNvSpPr/>
          <p:nvPr/>
        </p:nvSpPr>
        <p:spPr>
          <a:xfrm>
            <a:off x="10854893" y="-9365"/>
            <a:ext cx="1306800" cy="1338407"/>
          </a:xfrm>
          <a:prstGeom prst="ellipse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71224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66" grpId="0" animBg="1"/>
      <p:bldP spid="3" grpId="0" uiExpand="1" build="p"/>
      <p:bldP spid="21" grpId="0" animBg="1"/>
      <p:bldP spid="51" grpId="0" animBg="1"/>
      <p:bldP spid="6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C6DE8-A0F9-C81A-E6DE-8AA589E9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Cantos Superiores Arredondados 36">
            <a:extLst>
              <a:ext uri="{FF2B5EF4-FFF2-40B4-BE49-F238E27FC236}">
                <a16:creationId xmlns:a16="http://schemas.microsoft.com/office/drawing/2014/main" id="{B2F05BC9-9569-FBCE-04A5-0AD55A9A3DDF}"/>
              </a:ext>
            </a:extLst>
          </p:cNvPr>
          <p:cNvSpPr/>
          <p:nvPr/>
        </p:nvSpPr>
        <p:spPr>
          <a:xfrm rot="16200000">
            <a:off x="6007100" y="5311775"/>
            <a:ext cx="1546225" cy="15462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60EFAA8E-E473-370E-0223-76699D36FA3E}"/>
              </a:ext>
            </a:extLst>
          </p:cNvPr>
          <p:cNvSpPr txBox="1"/>
          <p:nvPr/>
        </p:nvSpPr>
        <p:spPr>
          <a:xfrm>
            <a:off x="692150" y="2604259"/>
            <a:ext cx="4370504" cy="1902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molestie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porta eu felis at.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Aenean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tristique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scelerisque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porta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condi.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sodales</a:t>
            </a:r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tellus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gravida in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finibus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quis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est.</a:t>
            </a:r>
            <a:endParaRPr lang="pt-BR" sz="1400" spc="-63" noProof="0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615983DD-930A-AD56-A1F9-631C7CEA15D9}"/>
              </a:ext>
            </a:extLst>
          </p:cNvPr>
          <p:cNvSpPr txBox="1"/>
          <p:nvPr/>
        </p:nvSpPr>
        <p:spPr>
          <a:xfrm>
            <a:off x="679449" y="1508189"/>
            <a:ext cx="451008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endParaRPr lang="pt-BR" sz="3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6E19126-52F5-60BF-2315-86C7F916F32D}"/>
              </a:ext>
            </a:extLst>
          </p:cNvPr>
          <p:cNvSpPr txBox="1"/>
          <p:nvPr/>
        </p:nvSpPr>
        <p:spPr>
          <a:xfrm>
            <a:off x="383065" y="158277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bg1"/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75F1D83-8F2E-41F4-A1BF-22A5F91E850E}"/>
              </a:ext>
            </a:extLst>
          </p:cNvPr>
          <p:cNvGrpSpPr/>
          <p:nvPr/>
        </p:nvGrpSpPr>
        <p:grpSpPr>
          <a:xfrm>
            <a:off x="10645775" y="2219325"/>
            <a:ext cx="1546225" cy="4638675"/>
            <a:chOff x="10858500" y="2857500"/>
            <a:chExt cx="1333500" cy="4000500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A0E5F72-9D57-BC74-43A4-E9B79E8696F4}"/>
                </a:ext>
              </a:extLst>
            </p:cNvPr>
            <p:cNvSpPr/>
            <p:nvPr/>
          </p:nvSpPr>
          <p:spPr>
            <a:xfrm>
              <a:off x="10858500" y="5524500"/>
              <a:ext cx="1333500" cy="1333500"/>
            </a:xfrm>
            <a:prstGeom prst="rect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8CB4A91-93FE-EAFC-6085-04A8F5027F2F}"/>
                </a:ext>
              </a:extLst>
            </p:cNvPr>
            <p:cNvSpPr/>
            <p:nvPr/>
          </p:nvSpPr>
          <p:spPr>
            <a:xfrm>
              <a:off x="10858500" y="4191000"/>
              <a:ext cx="1333500" cy="1333500"/>
            </a:xfrm>
            <a:prstGeom prst="rect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1C9B8E53-17A7-24A4-4C4D-0BA8ACE06297}"/>
                </a:ext>
              </a:extLst>
            </p:cNvPr>
            <p:cNvSpPr/>
            <p:nvPr/>
          </p:nvSpPr>
          <p:spPr>
            <a:xfrm>
              <a:off x="10858500" y="2857500"/>
              <a:ext cx="1333500" cy="1333500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28B49BF8-2B45-79ED-7386-C8B1B4B89D7A}"/>
              </a:ext>
            </a:extLst>
          </p:cNvPr>
          <p:cNvGrpSpPr/>
          <p:nvPr/>
        </p:nvGrpSpPr>
        <p:grpSpPr>
          <a:xfrm rot="10800000">
            <a:off x="9099550" y="2219325"/>
            <a:ext cx="1546225" cy="4638675"/>
            <a:chOff x="8382000" y="1676400"/>
            <a:chExt cx="1333500" cy="4000500"/>
          </a:xfrm>
        </p:grpSpPr>
        <p:sp>
          <p:nvSpPr>
            <p:cNvPr id="23" name="Retângulo: Único Canto Recortado 22">
              <a:extLst>
                <a:ext uri="{FF2B5EF4-FFF2-40B4-BE49-F238E27FC236}">
                  <a16:creationId xmlns:a16="http://schemas.microsoft.com/office/drawing/2014/main" id="{3224EFD0-8E37-8D7B-BE5C-9C04D0078E15}"/>
                </a:ext>
              </a:extLst>
            </p:cNvPr>
            <p:cNvSpPr/>
            <p:nvPr/>
          </p:nvSpPr>
          <p:spPr>
            <a:xfrm rot="5400000">
              <a:off x="8382000" y="4343400"/>
              <a:ext cx="1333500" cy="1333500"/>
            </a:xfrm>
            <a:prstGeom prst="snip1Rect">
              <a:avLst>
                <a:gd name="adj" fmla="val 50000"/>
              </a:avLst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F61AE16-52D3-AFC7-CC6A-C96F52D63EAA}"/>
                </a:ext>
              </a:extLst>
            </p:cNvPr>
            <p:cNvSpPr/>
            <p:nvPr/>
          </p:nvSpPr>
          <p:spPr>
            <a:xfrm>
              <a:off x="8382000" y="3009900"/>
              <a:ext cx="1333500" cy="1333500"/>
            </a:xfrm>
            <a:prstGeom prst="rect">
              <a:avLst/>
            </a:prstGeom>
            <a:solidFill>
              <a:srgbClr val="4CA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0452ABBC-4733-9DD6-DA44-6FF12E380850}"/>
                </a:ext>
              </a:extLst>
            </p:cNvPr>
            <p:cNvSpPr/>
            <p:nvPr/>
          </p:nvSpPr>
          <p:spPr>
            <a:xfrm>
              <a:off x="8382000" y="1676400"/>
              <a:ext cx="1333500" cy="1333500"/>
            </a:xfrm>
            <a:prstGeom prst="rect">
              <a:avLst/>
            </a:prstGeom>
            <a:solidFill>
              <a:srgbClr val="325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2CE60AE-1B47-77B4-F95D-BDFA9FF41B51}"/>
              </a:ext>
            </a:extLst>
          </p:cNvPr>
          <p:cNvGrpSpPr/>
          <p:nvPr/>
        </p:nvGrpSpPr>
        <p:grpSpPr>
          <a:xfrm>
            <a:off x="7553325" y="3765550"/>
            <a:ext cx="1546225" cy="3092450"/>
            <a:chOff x="10858500" y="4191000"/>
            <a:chExt cx="1333500" cy="2667000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CDF1AEC-0F13-47CE-279C-C84D16179922}"/>
                </a:ext>
              </a:extLst>
            </p:cNvPr>
            <p:cNvSpPr/>
            <p:nvPr/>
          </p:nvSpPr>
          <p:spPr>
            <a:xfrm>
              <a:off x="10858500" y="5524500"/>
              <a:ext cx="1333500" cy="1333500"/>
            </a:xfrm>
            <a:prstGeom prst="rect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EA42AA7D-2532-1124-CF3B-218B38497EBD}"/>
                </a:ext>
              </a:extLst>
            </p:cNvPr>
            <p:cNvSpPr/>
            <p:nvPr/>
          </p:nvSpPr>
          <p:spPr>
            <a:xfrm>
              <a:off x="10858500" y="4191000"/>
              <a:ext cx="1333500" cy="1333500"/>
            </a:xfrm>
            <a:prstGeom prst="rect">
              <a:avLst/>
            </a:prstGeom>
            <a:solidFill>
              <a:srgbClr val="FFCD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DC8E19D-E15D-CDDE-83DF-0946748A3F1B}"/>
              </a:ext>
            </a:extLst>
          </p:cNvPr>
          <p:cNvGrpSpPr/>
          <p:nvPr/>
        </p:nvGrpSpPr>
        <p:grpSpPr>
          <a:xfrm>
            <a:off x="10649061" y="2270992"/>
            <a:ext cx="1542940" cy="2275053"/>
            <a:chOff x="11213431" y="4921813"/>
            <a:chExt cx="978568" cy="1442891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CB328C40-406D-3AF7-6E0E-D270874B4B8B}"/>
                </a:ext>
              </a:extLst>
            </p:cNvPr>
            <p:cNvSpPr/>
            <p:nvPr/>
          </p:nvSpPr>
          <p:spPr>
            <a:xfrm>
              <a:off x="11213431" y="5378115"/>
              <a:ext cx="978568" cy="986589"/>
            </a:xfrm>
            <a:prstGeom prst="ellipse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417F61B1-CD5F-591B-2037-95018B9ACA81}"/>
                </a:ext>
              </a:extLst>
            </p:cNvPr>
            <p:cNvSpPr/>
            <p:nvPr/>
          </p:nvSpPr>
          <p:spPr>
            <a:xfrm>
              <a:off x="11419290" y="4921813"/>
              <a:ext cx="553367" cy="557903"/>
            </a:xfrm>
            <a:prstGeom prst="ellipse">
              <a:avLst/>
            </a:prstGeom>
            <a:solidFill>
              <a:srgbClr val="E423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4E9099E3-4FA0-AA56-411C-7AF16302BCC7}"/>
              </a:ext>
            </a:extLst>
          </p:cNvPr>
          <p:cNvSpPr/>
          <p:nvPr/>
        </p:nvSpPr>
        <p:spPr>
          <a:xfrm rot="2700000">
            <a:off x="7811527" y="4023752"/>
            <a:ext cx="1067033" cy="1067033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Diagonais Recortados 11">
            <a:extLst>
              <a:ext uri="{FF2B5EF4-FFF2-40B4-BE49-F238E27FC236}">
                <a16:creationId xmlns:a16="http://schemas.microsoft.com/office/drawing/2014/main" id="{AD964E5D-CC2B-AE03-9ED5-2B613A9BFA34}"/>
              </a:ext>
            </a:extLst>
          </p:cNvPr>
          <p:cNvSpPr/>
          <p:nvPr/>
        </p:nvSpPr>
        <p:spPr>
          <a:xfrm>
            <a:off x="10645774" y="5311773"/>
            <a:ext cx="1546226" cy="1546225"/>
          </a:xfrm>
          <a:custGeom>
            <a:avLst/>
            <a:gdLst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0 h 1865870"/>
              <a:gd name="connsiteX1" fmla="*/ 1122395 w 1865870"/>
              <a:gd name="connsiteY1" fmla="*/ 0 h 1865870"/>
              <a:gd name="connsiteX2" fmla="*/ 1865870 w 1865870"/>
              <a:gd name="connsiteY2" fmla="*/ 743475 h 1865870"/>
              <a:gd name="connsiteX3" fmla="*/ 1865870 w 1865870"/>
              <a:gd name="connsiteY3" fmla="*/ 1865870 h 1865870"/>
              <a:gd name="connsiteX4" fmla="*/ 1865870 w 1865870"/>
              <a:gd name="connsiteY4" fmla="*/ 1865870 h 1865870"/>
              <a:gd name="connsiteX5" fmla="*/ 743475 w 1865870"/>
              <a:gd name="connsiteY5" fmla="*/ 1865870 h 1865870"/>
              <a:gd name="connsiteX6" fmla="*/ 0 w 1865870"/>
              <a:gd name="connsiteY6" fmla="*/ 1122395 h 1865870"/>
              <a:gd name="connsiteX7" fmla="*/ 0 w 1865870"/>
              <a:gd name="connsiteY7" fmla="*/ 0 h 1865870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754934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5870 w 1865870"/>
              <a:gd name="connsiteY2" fmla="*/ 1070015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1459 h 1877329"/>
              <a:gd name="connsiteX1" fmla="*/ 1019277 w 1865870"/>
              <a:gd name="connsiteY1" fmla="*/ 0 h 1877329"/>
              <a:gd name="connsiteX2" fmla="*/ 1860528 w 1865870"/>
              <a:gd name="connsiteY2" fmla="*/ 852323 h 1877329"/>
              <a:gd name="connsiteX3" fmla="*/ 1865870 w 1865870"/>
              <a:gd name="connsiteY3" fmla="*/ 1877329 h 1877329"/>
              <a:gd name="connsiteX4" fmla="*/ 1865870 w 1865870"/>
              <a:gd name="connsiteY4" fmla="*/ 1877329 h 1877329"/>
              <a:gd name="connsiteX5" fmla="*/ 743475 w 1865870"/>
              <a:gd name="connsiteY5" fmla="*/ 1877329 h 1877329"/>
              <a:gd name="connsiteX6" fmla="*/ 0 w 1865870"/>
              <a:gd name="connsiteY6" fmla="*/ 1133854 h 1877329"/>
              <a:gd name="connsiteX7" fmla="*/ 0 w 1865870"/>
              <a:gd name="connsiteY7" fmla="*/ 11459 h 1877329"/>
              <a:gd name="connsiteX0" fmla="*/ 0 w 1865870"/>
              <a:gd name="connsiteY0" fmla="*/ 13447 h 1879317"/>
              <a:gd name="connsiteX1" fmla="*/ 1019277 w 1865870"/>
              <a:gd name="connsiteY1" fmla="*/ 1988 h 1879317"/>
              <a:gd name="connsiteX2" fmla="*/ 1860528 w 1865870"/>
              <a:gd name="connsiteY2" fmla="*/ 854311 h 1879317"/>
              <a:gd name="connsiteX3" fmla="*/ 1865870 w 1865870"/>
              <a:gd name="connsiteY3" fmla="*/ 1879317 h 1879317"/>
              <a:gd name="connsiteX4" fmla="*/ 1865870 w 1865870"/>
              <a:gd name="connsiteY4" fmla="*/ 1879317 h 1879317"/>
              <a:gd name="connsiteX5" fmla="*/ 743475 w 1865870"/>
              <a:gd name="connsiteY5" fmla="*/ 1879317 h 1879317"/>
              <a:gd name="connsiteX6" fmla="*/ 0 w 1865870"/>
              <a:gd name="connsiteY6" fmla="*/ 1135842 h 1879317"/>
              <a:gd name="connsiteX7" fmla="*/ 0 w 1865870"/>
              <a:gd name="connsiteY7" fmla="*/ 13447 h 1879317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0 w 1865870"/>
              <a:gd name="connsiteY6" fmla="*/ 1135842 h 1879342"/>
              <a:gd name="connsiteX7" fmla="*/ 0 w 1865870"/>
              <a:gd name="connsiteY7" fmla="*/ 13447 h 1879342"/>
              <a:gd name="connsiteX0" fmla="*/ 0 w 1865870"/>
              <a:gd name="connsiteY0" fmla="*/ 13447 h 1879363"/>
              <a:gd name="connsiteX1" fmla="*/ 1019277 w 1865870"/>
              <a:gd name="connsiteY1" fmla="*/ 1988 h 1879363"/>
              <a:gd name="connsiteX2" fmla="*/ 1860528 w 1865870"/>
              <a:gd name="connsiteY2" fmla="*/ 854311 h 1879363"/>
              <a:gd name="connsiteX3" fmla="*/ 1865870 w 1865870"/>
              <a:gd name="connsiteY3" fmla="*/ 1879317 h 1879363"/>
              <a:gd name="connsiteX4" fmla="*/ 1865870 w 1865870"/>
              <a:gd name="connsiteY4" fmla="*/ 1879317 h 1879363"/>
              <a:gd name="connsiteX5" fmla="*/ 743475 w 1865870"/>
              <a:gd name="connsiteY5" fmla="*/ 1879317 h 1879363"/>
              <a:gd name="connsiteX6" fmla="*/ 0 w 1865870"/>
              <a:gd name="connsiteY6" fmla="*/ 1135842 h 1879363"/>
              <a:gd name="connsiteX7" fmla="*/ 0 w 1865870"/>
              <a:gd name="connsiteY7" fmla="*/ 13447 h 1879363"/>
              <a:gd name="connsiteX0" fmla="*/ 21370 w 1887240"/>
              <a:gd name="connsiteY0" fmla="*/ 13447 h 1879348"/>
              <a:gd name="connsiteX1" fmla="*/ 1040647 w 1887240"/>
              <a:gd name="connsiteY1" fmla="*/ 1988 h 1879348"/>
              <a:gd name="connsiteX2" fmla="*/ 1881898 w 1887240"/>
              <a:gd name="connsiteY2" fmla="*/ 854311 h 1879348"/>
              <a:gd name="connsiteX3" fmla="*/ 1887240 w 1887240"/>
              <a:gd name="connsiteY3" fmla="*/ 1879317 h 1879348"/>
              <a:gd name="connsiteX4" fmla="*/ 1887240 w 1887240"/>
              <a:gd name="connsiteY4" fmla="*/ 1879317 h 1879348"/>
              <a:gd name="connsiteX5" fmla="*/ 764845 w 1887240"/>
              <a:gd name="connsiteY5" fmla="*/ 1879317 h 1879348"/>
              <a:gd name="connsiteX6" fmla="*/ 0 w 1887240"/>
              <a:gd name="connsiteY6" fmla="*/ 992623 h 1879348"/>
              <a:gd name="connsiteX7" fmla="*/ 21370 w 1887240"/>
              <a:gd name="connsiteY7" fmla="*/ 13447 h 1879348"/>
              <a:gd name="connsiteX0" fmla="*/ 16028 w 1881898"/>
              <a:gd name="connsiteY0" fmla="*/ 13447 h 1879344"/>
              <a:gd name="connsiteX1" fmla="*/ 1035305 w 1881898"/>
              <a:gd name="connsiteY1" fmla="*/ 1988 h 1879344"/>
              <a:gd name="connsiteX2" fmla="*/ 1876556 w 1881898"/>
              <a:gd name="connsiteY2" fmla="*/ 854311 h 1879344"/>
              <a:gd name="connsiteX3" fmla="*/ 1881898 w 1881898"/>
              <a:gd name="connsiteY3" fmla="*/ 1879317 h 1879344"/>
              <a:gd name="connsiteX4" fmla="*/ 1881898 w 1881898"/>
              <a:gd name="connsiteY4" fmla="*/ 1879317 h 1879344"/>
              <a:gd name="connsiteX5" fmla="*/ 759503 w 1881898"/>
              <a:gd name="connsiteY5" fmla="*/ 1879317 h 1879344"/>
              <a:gd name="connsiteX6" fmla="*/ 0 w 1881898"/>
              <a:gd name="connsiteY6" fmla="*/ 946793 h 1879344"/>
              <a:gd name="connsiteX7" fmla="*/ 16028 w 1881898"/>
              <a:gd name="connsiteY7" fmla="*/ 13447 h 1879344"/>
              <a:gd name="connsiteX0" fmla="*/ 0 w 1865870"/>
              <a:gd name="connsiteY0" fmla="*/ 13447 h 1879346"/>
              <a:gd name="connsiteX1" fmla="*/ 1019277 w 1865870"/>
              <a:gd name="connsiteY1" fmla="*/ 1988 h 1879346"/>
              <a:gd name="connsiteX2" fmla="*/ 1860528 w 1865870"/>
              <a:gd name="connsiteY2" fmla="*/ 854311 h 1879346"/>
              <a:gd name="connsiteX3" fmla="*/ 1865870 w 1865870"/>
              <a:gd name="connsiteY3" fmla="*/ 1879317 h 1879346"/>
              <a:gd name="connsiteX4" fmla="*/ 1865870 w 1865870"/>
              <a:gd name="connsiteY4" fmla="*/ 1879317 h 1879346"/>
              <a:gd name="connsiteX5" fmla="*/ 743475 w 1865870"/>
              <a:gd name="connsiteY5" fmla="*/ 1879317 h 1879346"/>
              <a:gd name="connsiteX6" fmla="*/ 5342 w 1865870"/>
              <a:gd name="connsiteY6" fmla="*/ 946793 h 1879346"/>
              <a:gd name="connsiteX7" fmla="*/ 0 w 1865870"/>
              <a:gd name="connsiteY7" fmla="*/ 13447 h 1879346"/>
              <a:gd name="connsiteX0" fmla="*/ 0 w 1865870"/>
              <a:gd name="connsiteY0" fmla="*/ 13447 h 1879342"/>
              <a:gd name="connsiteX1" fmla="*/ 1019277 w 1865870"/>
              <a:gd name="connsiteY1" fmla="*/ 1988 h 1879342"/>
              <a:gd name="connsiteX2" fmla="*/ 1860528 w 1865870"/>
              <a:gd name="connsiteY2" fmla="*/ 854311 h 1879342"/>
              <a:gd name="connsiteX3" fmla="*/ 1865870 w 1865870"/>
              <a:gd name="connsiteY3" fmla="*/ 1879317 h 1879342"/>
              <a:gd name="connsiteX4" fmla="*/ 1865870 w 1865870"/>
              <a:gd name="connsiteY4" fmla="*/ 1879317 h 1879342"/>
              <a:gd name="connsiteX5" fmla="*/ 743475 w 1865870"/>
              <a:gd name="connsiteY5" fmla="*/ 1879317 h 1879342"/>
              <a:gd name="connsiteX6" fmla="*/ 10684 w 1865870"/>
              <a:gd name="connsiteY6" fmla="*/ 895234 h 1879342"/>
              <a:gd name="connsiteX7" fmla="*/ 0 w 1865870"/>
              <a:gd name="connsiteY7" fmla="*/ 13447 h 1879342"/>
              <a:gd name="connsiteX0" fmla="*/ 0 w 1865870"/>
              <a:gd name="connsiteY0" fmla="*/ 13447 h 1879344"/>
              <a:gd name="connsiteX1" fmla="*/ 1019277 w 1865870"/>
              <a:gd name="connsiteY1" fmla="*/ 1988 h 1879344"/>
              <a:gd name="connsiteX2" fmla="*/ 1860528 w 1865870"/>
              <a:gd name="connsiteY2" fmla="*/ 854311 h 1879344"/>
              <a:gd name="connsiteX3" fmla="*/ 1865870 w 1865870"/>
              <a:gd name="connsiteY3" fmla="*/ 1879317 h 1879344"/>
              <a:gd name="connsiteX4" fmla="*/ 1865870 w 1865870"/>
              <a:gd name="connsiteY4" fmla="*/ 1879317 h 1879344"/>
              <a:gd name="connsiteX5" fmla="*/ 743475 w 1865870"/>
              <a:gd name="connsiteY5" fmla="*/ 1879317 h 1879344"/>
              <a:gd name="connsiteX6" fmla="*/ 5342 w 1865870"/>
              <a:gd name="connsiteY6" fmla="*/ 929608 h 1879344"/>
              <a:gd name="connsiteX7" fmla="*/ 0 w 1865870"/>
              <a:gd name="connsiteY7" fmla="*/ 13447 h 1879344"/>
              <a:gd name="connsiteX0" fmla="*/ 0 w 1865870"/>
              <a:gd name="connsiteY0" fmla="*/ 13447 h 1885072"/>
              <a:gd name="connsiteX1" fmla="*/ 1019277 w 1865870"/>
              <a:gd name="connsiteY1" fmla="*/ 1988 h 1885072"/>
              <a:gd name="connsiteX2" fmla="*/ 1860528 w 1865870"/>
              <a:gd name="connsiteY2" fmla="*/ 854311 h 1885072"/>
              <a:gd name="connsiteX3" fmla="*/ 1865870 w 1865870"/>
              <a:gd name="connsiteY3" fmla="*/ 1879317 h 1885072"/>
              <a:gd name="connsiteX4" fmla="*/ 1865870 w 1865870"/>
              <a:gd name="connsiteY4" fmla="*/ 1879317 h 1885072"/>
              <a:gd name="connsiteX5" fmla="*/ 807584 w 1865870"/>
              <a:gd name="connsiteY5" fmla="*/ 1885047 h 1885072"/>
              <a:gd name="connsiteX6" fmla="*/ 5342 w 1865870"/>
              <a:gd name="connsiteY6" fmla="*/ 929608 h 1885072"/>
              <a:gd name="connsiteX7" fmla="*/ 0 w 1865870"/>
              <a:gd name="connsiteY7" fmla="*/ 13447 h 1885072"/>
              <a:gd name="connsiteX0" fmla="*/ 0 w 1865870"/>
              <a:gd name="connsiteY0" fmla="*/ 13447 h 1885074"/>
              <a:gd name="connsiteX1" fmla="*/ 1019277 w 1865870"/>
              <a:gd name="connsiteY1" fmla="*/ 1988 h 1885074"/>
              <a:gd name="connsiteX2" fmla="*/ 1860528 w 1865870"/>
              <a:gd name="connsiteY2" fmla="*/ 854311 h 1885074"/>
              <a:gd name="connsiteX3" fmla="*/ 1865870 w 1865870"/>
              <a:gd name="connsiteY3" fmla="*/ 1879317 h 1885074"/>
              <a:gd name="connsiteX4" fmla="*/ 1865870 w 1865870"/>
              <a:gd name="connsiteY4" fmla="*/ 1879317 h 1885074"/>
              <a:gd name="connsiteX5" fmla="*/ 839638 w 1865870"/>
              <a:gd name="connsiteY5" fmla="*/ 1885047 h 1885074"/>
              <a:gd name="connsiteX6" fmla="*/ 5342 w 1865870"/>
              <a:gd name="connsiteY6" fmla="*/ 929608 h 1885074"/>
              <a:gd name="connsiteX7" fmla="*/ 0 w 1865870"/>
              <a:gd name="connsiteY7" fmla="*/ 13447 h 18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870" h="1885074">
                <a:moveTo>
                  <a:pt x="0" y="13447"/>
                </a:moveTo>
                <a:cubicBezTo>
                  <a:pt x="339759" y="9627"/>
                  <a:pt x="451520" y="-5330"/>
                  <a:pt x="1019277" y="1988"/>
                </a:cubicBezTo>
                <a:cubicBezTo>
                  <a:pt x="1587034" y="9306"/>
                  <a:pt x="1847481" y="396421"/>
                  <a:pt x="1860528" y="854311"/>
                </a:cubicBezTo>
                <a:cubicBezTo>
                  <a:pt x="1862309" y="1195980"/>
                  <a:pt x="1864089" y="1537648"/>
                  <a:pt x="1865870" y="1879317"/>
                </a:cubicBezTo>
                <a:lnTo>
                  <a:pt x="1865870" y="1879317"/>
                </a:lnTo>
                <a:lnTo>
                  <a:pt x="839638" y="1885047"/>
                </a:lnTo>
                <a:cubicBezTo>
                  <a:pt x="383458" y="1889285"/>
                  <a:pt x="7413" y="1389396"/>
                  <a:pt x="5342" y="929608"/>
                </a:cubicBezTo>
                <a:cubicBezTo>
                  <a:pt x="3561" y="618493"/>
                  <a:pt x="1781" y="324562"/>
                  <a:pt x="0" y="13447"/>
                </a:cubicBezTo>
                <a:close/>
              </a:path>
            </a:pathLst>
          </a:cu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468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uiExpand="1" build="p"/>
      <p:bldP spid="4" grpId="0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5953-DDE6-40F2-0816-2D1316C4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7A221343-DB72-D232-BFD6-8F9AA63C9D79}"/>
              </a:ext>
            </a:extLst>
          </p:cNvPr>
          <p:cNvSpPr/>
          <p:nvPr/>
        </p:nvSpPr>
        <p:spPr>
          <a:xfrm rot="16200000">
            <a:off x="259403" y="1441200"/>
            <a:ext cx="2539889" cy="253988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F61AFC1-F00C-37BE-18D2-A9D002EDD9A5}"/>
              </a:ext>
            </a:extLst>
          </p:cNvPr>
          <p:cNvSpPr/>
          <p:nvPr/>
        </p:nvSpPr>
        <p:spPr>
          <a:xfrm>
            <a:off x="2399666" y="2720544"/>
            <a:ext cx="3483654" cy="3483654"/>
          </a:xfrm>
          <a:prstGeom prst="ellipse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8BF37141-7173-8596-C1CD-7EF5D25061C6}"/>
              </a:ext>
            </a:extLst>
          </p:cNvPr>
          <p:cNvSpPr txBox="1"/>
          <p:nvPr/>
        </p:nvSpPr>
        <p:spPr>
          <a:xfrm>
            <a:off x="7126171" y="2363031"/>
            <a:ext cx="4370504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molestie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Nulla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facilisi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Cras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diam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rhoncus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commodo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tincidunt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ac mi. 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porta eu felis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elementum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dapibus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Aenean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tristique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scelerisque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porta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condi.</a:t>
            </a:r>
          </a:p>
          <a:p>
            <a:pPr lvl="0" algn="r"/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lvl="0" algn="r"/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sodales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semper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tellus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gravida in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finibus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quis, tempus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est.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Donec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pretium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et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arcu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vulputate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venenatis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lacus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aliquet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ultricies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id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egestas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massa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mollis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</a:t>
            </a:r>
            <a:endParaRPr lang="pt-BR" sz="1400" spc="-63" noProof="0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746D5D4C-9D95-3847-CE52-72FD69A0999A}"/>
              </a:ext>
            </a:extLst>
          </p:cNvPr>
          <p:cNvSpPr txBox="1"/>
          <p:nvPr/>
        </p:nvSpPr>
        <p:spPr>
          <a:xfrm>
            <a:off x="6860205" y="1508189"/>
            <a:ext cx="46364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endParaRPr lang="pt-BR" sz="3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34BA624E-62CF-68E6-274D-FCC694D8D30B}"/>
              </a:ext>
            </a:extLst>
          </p:cNvPr>
          <p:cNvSpPr txBox="1"/>
          <p:nvPr/>
        </p:nvSpPr>
        <p:spPr>
          <a:xfrm>
            <a:off x="692150" y="5768213"/>
            <a:ext cx="437050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1100" b="1" noProof="0" dirty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Figura </a:t>
            </a:r>
            <a:r>
              <a:rPr lang="pt-BR" sz="1100" dirty="0" err="1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Lorem</a:t>
            </a:r>
            <a:r>
              <a:rPr lang="pt-BR" sz="1100" dirty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 ipsum </a:t>
            </a:r>
            <a:r>
              <a:rPr lang="pt-BR" sz="1100" dirty="0" err="1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dolor</a:t>
            </a:r>
            <a:endParaRPr lang="pt-BR" sz="1100" noProof="0" dirty="0">
              <a:solidFill>
                <a:schemeClr val="bg1">
                  <a:lumMod val="65000"/>
                </a:schemeClr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6538920-9C09-59C0-E026-0BCC9D384194}"/>
              </a:ext>
            </a:extLst>
          </p:cNvPr>
          <p:cNvSpPr txBox="1"/>
          <p:nvPr/>
        </p:nvSpPr>
        <p:spPr>
          <a:xfrm>
            <a:off x="383065" y="158277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/>
            <a:r>
              <a:rPr lang="pt-BR" sz="1200" spc="-63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pic>
        <p:nvPicPr>
          <p:cNvPr id="10" name="Imagem 9" descr="Pessoas sentadas ao redor de uma mesa de madeira&#10;&#10;O conteúdo gerado por IA pode estar incorreto.">
            <a:extLst>
              <a:ext uri="{FF2B5EF4-FFF2-40B4-BE49-F238E27FC236}">
                <a16:creationId xmlns:a16="http://schemas.microsoft.com/office/drawing/2014/main" id="{1B7C1637-2A7E-B5A5-8819-290BEF13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1" r="9285" b="11520"/>
          <a:stretch/>
        </p:blipFill>
        <p:spPr>
          <a:xfrm>
            <a:off x="692150" y="1441200"/>
            <a:ext cx="4214285" cy="42142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5385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DA98-3DFE-A555-2307-BC3F7BF0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A7B846A3-73FD-C502-2487-F1E79125824C}"/>
              </a:ext>
            </a:extLst>
          </p:cNvPr>
          <p:cNvSpPr/>
          <p:nvPr/>
        </p:nvSpPr>
        <p:spPr>
          <a:xfrm rot="10800000">
            <a:off x="10678476" y="670112"/>
            <a:ext cx="1522059" cy="1609607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D0E517CB-2396-4004-A036-00C51C312561}"/>
              </a:ext>
            </a:extLst>
          </p:cNvPr>
          <p:cNvSpPr txBox="1"/>
          <p:nvPr/>
        </p:nvSpPr>
        <p:spPr>
          <a:xfrm>
            <a:off x="692150" y="2363031"/>
            <a:ext cx="4370504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molestie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Nulla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facilisi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Cras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diam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rhoncus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commodo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tincidunt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ac mi. Nam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nisi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porta eu felis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elementum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dapibus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Aenean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neque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tristique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scelerisque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porta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condi.</a:t>
            </a:r>
          </a:p>
          <a:p>
            <a:pPr lvl="0" algn="just"/>
            <a:endParaRPr lang="pt-BR" sz="1400" spc="-63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  <a:p>
            <a:pPr lvl="0" algn="just"/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Vestibulum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tempor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mauris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eu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orci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sodales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semper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tellus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gravida in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finibus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quis, tempus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est.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Donec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pretium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turpis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et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arcu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vulputate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sagittis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venenatis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lacus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aliquet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. Etiam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ultricies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metus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velit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, id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egestas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massa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mollis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non.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Duis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cursus</a:t>
            </a:r>
            <a:r>
              <a:rPr lang="pt-BR" sz="1400" spc="-63" dirty="0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 </a:t>
            </a:r>
            <a:r>
              <a:rPr lang="pt-BR" sz="1400" spc="-63" dirty="0" err="1">
                <a:solidFill>
                  <a:schemeClr val="tx1">
                    <a:lumMod val="75000"/>
                    <a:lumOff val="25000"/>
                  </a:schemeClr>
                </a:solidFill>
                <a:ea typeface="Antonio"/>
                <a:cs typeface="Aharoni" panose="020F0502020204030204" pitchFamily="2" charset="-79"/>
                <a:sym typeface="Antonio"/>
              </a:rPr>
              <a:t>faci</a:t>
            </a:r>
            <a:endParaRPr lang="pt-BR" sz="1400" spc="-63" noProof="0" dirty="0">
              <a:solidFill>
                <a:schemeClr val="tx1">
                  <a:lumMod val="75000"/>
                  <a:lumOff val="25000"/>
                </a:schemeClr>
              </a:solidFill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33B85FBC-8BF9-87EE-7CA3-4CE68C0A7753}"/>
              </a:ext>
            </a:extLst>
          </p:cNvPr>
          <p:cNvSpPr txBox="1"/>
          <p:nvPr/>
        </p:nvSpPr>
        <p:spPr>
          <a:xfrm>
            <a:off x="679449" y="1508189"/>
            <a:ext cx="46364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Lorem</a:t>
            </a:r>
            <a:r>
              <a:rPr lang="pt-BR" sz="3200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 ipsum </a:t>
            </a:r>
            <a:r>
              <a:rPr lang="pt-BR" sz="3200" spc="-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ntonio"/>
                <a:cs typeface="Aharoni" panose="020F0502020204030204" pitchFamily="2" charset="-79"/>
                <a:sym typeface="Antonio"/>
              </a:rPr>
              <a:t>dolor</a:t>
            </a:r>
            <a:endParaRPr lang="pt-BR" sz="3200" spc="-63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8AECB36A-0278-A45F-CCF9-1526C5C5230E}"/>
              </a:ext>
            </a:extLst>
          </p:cNvPr>
          <p:cNvSpPr txBox="1"/>
          <p:nvPr/>
        </p:nvSpPr>
        <p:spPr>
          <a:xfrm>
            <a:off x="383065" y="158277"/>
            <a:ext cx="32979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Medium" pitchFamily="2" charset="0"/>
                <a:ea typeface="Antonio"/>
                <a:cs typeface="Aharoni" panose="020F0502020204030204" pitchFamily="2" charset="-79"/>
                <a:sym typeface="Antonio"/>
              </a:rPr>
              <a:t>Nome da</a:t>
            </a:r>
          </a:p>
          <a:p>
            <a:pPr marL="0" lvl="0" indent="0"/>
            <a:r>
              <a:rPr lang="pt-BR" sz="1200" spc="-63" noProof="0" dirty="0">
                <a:solidFill>
                  <a:schemeClr val="bg1"/>
                </a:solidFill>
                <a:latin typeface="Montserrat ExtraBold" pitchFamily="2" charset="0"/>
                <a:ea typeface="Antonio"/>
                <a:cs typeface="Aharoni" panose="020F0502020204030204" pitchFamily="2" charset="-79"/>
                <a:sym typeface="Antonio"/>
              </a:rPr>
              <a:t>Apresentação</a:t>
            </a:r>
            <a:endParaRPr lang="pt-BR" sz="1200" spc="-63" noProof="0" dirty="0">
              <a:solidFill>
                <a:schemeClr val="bg1"/>
              </a:solidFill>
              <a:latin typeface="Montserrat Medium" pitchFamily="2" charset="0"/>
              <a:ea typeface="Antonio"/>
              <a:cs typeface="Aharoni" panose="020F0502020204030204" pitchFamily="2" charset="-79"/>
              <a:sym typeface="Antonio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3A6F517-21A0-8E98-3B98-9137E9AB8FAB}"/>
              </a:ext>
            </a:extLst>
          </p:cNvPr>
          <p:cNvSpPr/>
          <p:nvPr/>
        </p:nvSpPr>
        <p:spPr>
          <a:xfrm>
            <a:off x="9160927" y="2202157"/>
            <a:ext cx="1979961" cy="1521841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: Cantos Superiores Arredondados 20">
            <a:extLst>
              <a:ext uri="{FF2B5EF4-FFF2-40B4-BE49-F238E27FC236}">
                <a16:creationId xmlns:a16="http://schemas.microsoft.com/office/drawing/2014/main" id="{24683F16-AC66-9097-4F66-FA9856F751F2}"/>
              </a:ext>
            </a:extLst>
          </p:cNvPr>
          <p:cNvSpPr/>
          <p:nvPr/>
        </p:nvSpPr>
        <p:spPr>
          <a:xfrm rot="5400000">
            <a:off x="9915270" y="-79966"/>
            <a:ext cx="1531812" cy="30319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CC125CC-B905-8FB1-2FCC-1C3D10ECD70E}"/>
              </a:ext>
            </a:extLst>
          </p:cNvPr>
          <p:cNvSpPr/>
          <p:nvPr/>
        </p:nvSpPr>
        <p:spPr>
          <a:xfrm rot="10800000">
            <a:off x="10678478" y="3699455"/>
            <a:ext cx="1522059" cy="1522072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17C18B8-4C2E-A77D-563D-568856B88523}"/>
              </a:ext>
            </a:extLst>
          </p:cNvPr>
          <p:cNvSpPr/>
          <p:nvPr/>
        </p:nvSpPr>
        <p:spPr>
          <a:xfrm rot="10800000">
            <a:off x="9156405" y="5143500"/>
            <a:ext cx="3049935" cy="1757620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1A48826-903D-B48A-D993-AAE5B3F2601E}"/>
              </a:ext>
            </a:extLst>
          </p:cNvPr>
          <p:cNvGrpSpPr/>
          <p:nvPr/>
        </p:nvGrpSpPr>
        <p:grpSpPr>
          <a:xfrm>
            <a:off x="9165190" y="670113"/>
            <a:ext cx="1526336" cy="1532044"/>
            <a:chOff x="873157" y="4115852"/>
            <a:chExt cx="1389404" cy="1394600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5C798E6A-69E9-5B4E-C6C6-B5572124D3BE}"/>
                </a:ext>
              </a:extLst>
            </p:cNvPr>
            <p:cNvGrpSpPr/>
            <p:nvPr/>
          </p:nvGrpSpPr>
          <p:grpSpPr>
            <a:xfrm>
              <a:off x="877038" y="4115852"/>
              <a:ext cx="1385523" cy="731233"/>
              <a:chOff x="1385524" y="4115852"/>
              <a:chExt cx="1385523" cy="731233"/>
            </a:xfrm>
          </p:grpSpPr>
          <p:sp>
            <p:nvSpPr>
              <p:cNvPr id="34" name="Retângulo: Cantos Diagonais Arredondados 33">
                <a:extLst>
                  <a:ext uri="{FF2B5EF4-FFF2-40B4-BE49-F238E27FC236}">
                    <a16:creationId xmlns:a16="http://schemas.microsoft.com/office/drawing/2014/main" id="{965B4345-EA16-66E0-C64B-ADA9E8B81F80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4CAC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Retângulo: Cantos Diagonais Arredondados 34">
                <a:extLst>
                  <a:ext uri="{FF2B5EF4-FFF2-40B4-BE49-F238E27FC236}">
                    <a16:creationId xmlns:a16="http://schemas.microsoft.com/office/drawing/2014/main" id="{A1ED6FBB-BFBA-DF9A-6B68-51877014F6AB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4CAC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2E6E5F0E-7741-1F22-78E8-0317004F4126}"/>
                </a:ext>
              </a:extLst>
            </p:cNvPr>
            <p:cNvGrpSpPr/>
            <p:nvPr/>
          </p:nvGrpSpPr>
          <p:grpSpPr>
            <a:xfrm rot="10800000">
              <a:off x="873157" y="4779219"/>
              <a:ext cx="1385523" cy="731233"/>
              <a:chOff x="1385524" y="4115852"/>
              <a:chExt cx="1385523" cy="731233"/>
            </a:xfrm>
          </p:grpSpPr>
          <p:sp>
            <p:nvSpPr>
              <p:cNvPr id="32" name="Retângulo: Cantos Diagonais Arredondados 31">
                <a:extLst>
                  <a:ext uri="{FF2B5EF4-FFF2-40B4-BE49-F238E27FC236}">
                    <a16:creationId xmlns:a16="http://schemas.microsoft.com/office/drawing/2014/main" id="{B1B34FA7-932C-2C0B-3834-FF2FA70DA97C}"/>
                  </a:ext>
                </a:extLst>
              </p:cNvPr>
              <p:cNvSpPr/>
              <p:nvPr/>
            </p:nvSpPr>
            <p:spPr>
              <a:xfrm>
                <a:off x="2039815" y="4115853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4CAC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Retângulo: Cantos Diagonais Arredondados 32">
                <a:extLst>
                  <a:ext uri="{FF2B5EF4-FFF2-40B4-BE49-F238E27FC236}">
                    <a16:creationId xmlns:a16="http://schemas.microsoft.com/office/drawing/2014/main" id="{63F506B4-EFC0-E50A-816B-BD81234B4C38}"/>
                  </a:ext>
                </a:extLst>
              </p:cNvPr>
              <p:cNvSpPr/>
              <p:nvPr/>
            </p:nvSpPr>
            <p:spPr>
              <a:xfrm rot="16200000">
                <a:off x="1385524" y="4115852"/>
                <a:ext cx="731232" cy="73123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4CAC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39" name="Retângulo 38">
            <a:extLst>
              <a:ext uri="{FF2B5EF4-FFF2-40B4-BE49-F238E27FC236}">
                <a16:creationId xmlns:a16="http://schemas.microsoft.com/office/drawing/2014/main" id="{0BD265AF-EC9E-09AE-37FB-6DD79AB1AE3D}"/>
              </a:ext>
            </a:extLst>
          </p:cNvPr>
          <p:cNvSpPr/>
          <p:nvPr/>
        </p:nvSpPr>
        <p:spPr>
          <a:xfrm>
            <a:off x="10555941" y="2201926"/>
            <a:ext cx="1644853" cy="1521841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F30A47C-6403-4074-4C63-FFDFF0A08BB4}"/>
              </a:ext>
            </a:extLst>
          </p:cNvPr>
          <p:cNvSpPr/>
          <p:nvPr/>
        </p:nvSpPr>
        <p:spPr>
          <a:xfrm>
            <a:off x="10782569" y="5167813"/>
            <a:ext cx="2571212" cy="2571212"/>
          </a:xfrm>
          <a:prstGeom prst="ellipse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D0559ED-7F65-5032-B5C1-28A4B81858DD}"/>
              </a:ext>
            </a:extLst>
          </p:cNvPr>
          <p:cNvSpPr/>
          <p:nvPr/>
        </p:nvSpPr>
        <p:spPr>
          <a:xfrm>
            <a:off x="9156406" y="3723767"/>
            <a:ext cx="1530599" cy="1419733"/>
          </a:xfrm>
          <a:prstGeom prst="rect">
            <a:avLst/>
          </a:prstGeom>
          <a:solidFill>
            <a:srgbClr val="FFC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riângulo Retângulo 21">
            <a:extLst>
              <a:ext uri="{FF2B5EF4-FFF2-40B4-BE49-F238E27FC236}">
                <a16:creationId xmlns:a16="http://schemas.microsoft.com/office/drawing/2014/main" id="{042FDB63-5F15-4497-DCE3-B3A51E7792F3}"/>
              </a:ext>
            </a:extLst>
          </p:cNvPr>
          <p:cNvSpPr/>
          <p:nvPr/>
        </p:nvSpPr>
        <p:spPr>
          <a:xfrm rot="5400000">
            <a:off x="9160927" y="2201926"/>
            <a:ext cx="1522072" cy="1522072"/>
          </a:xfrm>
          <a:prstGeom prst="rtTriangle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73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 animBg="1"/>
      <p:bldP spid="23" grpId="0" animBg="1"/>
      <p:bldP spid="40" grpId="0" animBg="1"/>
      <p:bldP spid="2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3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477</Words>
  <Application>Microsoft Office PowerPoint</Application>
  <PresentationFormat>Widescreen</PresentationFormat>
  <Paragraphs>58</Paragraphs>
  <Slides>10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Antonio</vt:lpstr>
      <vt:lpstr>Aptos</vt:lpstr>
      <vt:lpstr>Arial</vt:lpstr>
      <vt:lpstr>Montserrat Black</vt:lpstr>
      <vt:lpstr>Montserrat ExtraBold</vt:lpstr>
      <vt:lpstr>Montserrat Light</vt:lpstr>
      <vt:lpstr>Montserrat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Letícia Lopes</dc:creator>
  <cp:lastModifiedBy>Letícia Lopes</cp:lastModifiedBy>
  <cp:revision>11</cp:revision>
  <dcterms:created xsi:type="dcterms:W3CDTF">2025-03-19T02:24:10Z</dcterms:created>
  <dcterms:modified xsi:type="dcterms:W3CDTF">2025-04-23T15:01:00Z</dcterms:modified>
</cp:coreProperties>
</file>